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258" r:id="rId3"/>
    <p:sldId id="325" r:id="rId4"/>
    <p:sldId id="367" r:id="rId5"/>
    <p:sldId id="364" r:id="rId6"/>
    <p:sldId id="368" r:id="rId7"/>
    <p:sldId id="257" r:id="rId8"/>
    <p:sldId id="264" r:id="rId9"/>
    <p:sldId id="350" r:id="rId10"/>
    <p:sldId id="333" r:id="rId11"/>
    <p:sldId id="331" r:id="rId12"/>
    <p:sldId id="359" r:id="rId13"/>
    <p:sldId id="334" r:id="rId14"/>
    <p:sldId id="335" r:id="rId15"/>
    <p:sldId id="336" r:id="rId16"/>
    <p:sldId id="337" r:id="rId17"/>
    <p:sldId id="342" r:id="rId18"/>
    <p:sldId id="343" r:id="rId19"/>
    <p:sldId id="346" r:id="rId20"/>
    <p:sldId id="345" r:id="rId21"/>
    <p:sldId id="338" r:id="rId22"/>
    <p:sldId id="340" r:id="rId23"/>
    <p:sldId id="341" r:id="rId24"/>
    <p:sldId id="347" r:id="rId25"/>
    <p:sldId id="352" r:id="rId26"/>
    <p:sldId id="356" r:id="rId27"/>
    <p:sldId id="370" r:id="rId28"/>
    <p:sldId id="363" r:id="rId29"/>
    <p:sldId id="36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A9EFD-470E-40C9-926C-09FB61A4CAC1}" v="42" dt="2020-02-26T07:53:11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234" autoAdjust="0"/>
  </p:normalViewPr>
  <p:slideViewPr>
    <p:cSldViewPr snapToGrid="0">
      <p:cViewPr varScale="1">
        <p:scale>
          <a:sx n="58" d="100"/>
          <a:sy n="58" d="100"/>
        </p:scale>
        <p:origin x="25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B983C657-D48A-4411-961A-0E9E1BC5EEFC}"/>
  </pc:docChgLst>
  <pc:docChgLst>
    <pc:chgData name="Guest User" providerId="Windows Live" clId="Web-{05C8A401-D98C-4918-BF65-C9D0299AE826}"/>
  </pc:docChgLst>
  <pc:docChgLst>
    <pc:chgData name="Jordan Borean" userId="333fd354aa0f3128" providerId="Windows Live" clId="Web-{28820C41-DCDA-49F2-9094-A26D8485D62B}"/>
    <pc:docChg chg="addSld delSld modSld">
      <pc:chgData name="Jordan Borean" userId="333fd354aa0f3128" providerId="Windows Live" clId="Web-{28820C41-DCDA-49F2-9094-A26D8485D62B}" dt="2019-06-24T22:48:10.740" v="898" actId="20577"/>
      <pc:docMkLst>
        <pc:docMk/>
      </pc:docMkLst>
    </pc:docChg>
  </pc:docChgLst>
  <pc:docChgLst>
    <pc:chgData name="Michael Zanatta" userId="fa57f52891cc4abc" providerId="LiveId" clId="{937E06F8-07E8-4F97-9002-FCE0CAF7DDC3}"/>
    <pc:docChg chg="delSld">
      <pc:chgData name="Michael Zanatta" userId="fa57f52891cc4abc" providerId="LiveId" clId="{937E06F8-07E8-4F97-9002-FCE0CAF7DDC3}" dt="2019-08-01T05:48:54.294" v="4" actId="2696"/>
      <pc:docMkLst>
        <pc:docMk/>
      </pc:docMkLst>
    </pc:docChg>
  </pc:docChgLst>
  <pc:docChgLst>
    <pc:chgData name="Guest User" providerId="Windows Live" clId="Web-{5F111434-9F5B-42AF-B90A-F79EEE3AE167}"/>
    <pc:docChg chg="modSld">
      <pc:chgData name="Guest User" userId="" providerId="Windows Live" clId="Web-{5F111434-9F5B-42AF-B90A-F79EEE3AE167}" dt="2019-06-25T07:29:06.100" v="90" actId="20577"/>
      <pc:docMkLst>
        <pc:docMk/>
      </pc:docMkLst>
    </pc:docChg>
  </pc:docChgLst>
  <pc:docChgLst>
    <pc:chgData name="Alex Laurie" userId="04ff676dacfbfbe4" providerId="LiveId" clId="{E784A26D-2CA4-4C44-AFF9-B253B6BA2778}"/>
  </pc:docChgLst>
  <pc:docChgLst>
    <pc:chgData name="Michael Zanatta" userId="fa57f52891cc4abc" providerId="LiveId" clId="{EC3F66DE-437A-4158-93FF-585662C466BA}"/>
  </pc:docChgLst>
  <pc:docChgLst>
    <pc:chgData name="Michael Zanatta" userId="fa57f52891cc4abc" providerId="LiveId" clId="{962A9EFD-470E-40C9-926C-09FB61A4CAC1}"/>
    <pc:docChg chg="undo custSel addSld delSld modSld">
      <pc:chgData name="Michael Zanatta" userId="fa57f52891cc4abc" providerId="LiveId" clId="{962A9EFD-470E-40C9-926C-09FB61A4CAC1}" dt="2020-02-26T07:53:15.190" v="2325" actId="1076"/>
      <pc:docMkLst>
        <pc:docMk/>
      </pc:docMkLst>
      <pc:sldChg chg="del">
        <pc:chgData name="Michael Zanatta" userId="fa57f52891cc4abc" providerId="LiveId" clId="{962A9EFD-470E-40C9-926C-09FB61A4CAC1}" dt="2020-02-06T08:28:56.486" v="0" actId="2696"/>
        <pc:sldMkLst>
          <pc:docMk/>
          <pc:sldMk cId="1530269348" sldId="256"/>
        </pc:sldMkLst>
      </pc:sldChg>
      <pc:sldChg chg="modSp">
        <pc:chgData name="Michael Zanatta" userId="fa57f52891cc4abc" providerId="LiveId" clId="{962A9EFD-470E-40C9-926C-09FB61A4CAC1}" dt="2020-02-06T08:29:08.523" v="17" actId="20577"/>
        <pc:sldMkLst>
          <pc:docMk/>
          <pc:sldMk cId="1909957536" sldId="258"/>
        </pc:sldMkLst>
        <pc:spChg chg="mod">
          <ac:chgData name="Michael Zanatta" userId="fa57f52891cc4abc" providerId="LiveId" clId="{962A9EFD-470E-40C9-926C-09FB61A4CAC1}" dt="2020-02-06T08:29:08.523" v="17" actId="20577"/>
          <ac:spMkLst>
            <pc:docMk/>
            <pc:sldMk cId="1909957536" sldId="258"/>
            <ac:spMk id="4" creationId="{8EC8A4FD-29F6-E846-AB32-2C2BADCA12D0}"/>
          </ac:spMkLst>
        </pc:spChg>
      </pc:sldChg>
      <pc:sldChg chg="addSp">
        <pc:chgData name="Michael Zanatta" userId="fa57f52891cc4abc" providerId="LiveId" clId="{962A9EFD-470E-40C9-926C-09FB61A4CAC1}" dt="2020-02-11T09:05:10.975" v="1896"/>
        <pc:sldMkLst>
          <pc:docMk/>
          <pc:sldMk cId="1545818797" sldId="264"/>
        </pc:sldMkLst>
        <pc:spChg chg="add">
          <ac:chgData name="Michael Zanatta" userId="fa57f52891cc4abc" providerId="LiveId" clId="{962A9EFD-470E-40C9-926C-09FB61A4CAC1}" dt="2020-02-11T09:05:10.975" v="1896"/>
          <ac:spMkLst>
            <pc:docMk/>
            <pc:sldMk cId="1545818797" sldId="264"/>
            <ac:spMk id="5" creationId="{B344AB1C-F719-4E7D-8482-EE3B4C9A4E1E}"/>
          </ac:spMkLst>
        </pc:spChg>
        <pc:picChg chg="add">
          <ac:chgData name="Michael Zanatta" userId="fa57f52891cc4abc" providerId="LiveId" clId="{962A9EFD-470E-40C9-926C-09FB61A4CAC1}" dt="2020-02-11T09:05:10.975" v="1896"/>
          <ac:picMkLst>
            <pc:docMk/>
            <pc:sldMk cId="1545818797" sldId="264"/>
            <ac:picMk id="8" creationId="{F6B14C4B-344D-4307-9E14-FA03BB5C6AB5}"/>
          </ac:picMkLst>
        </pc:picChg>
      </pc:sldChg>
      <pc:sldChg chg="del">
        <pc:chgData name="Michael Zanatta" userId="fa57f52891cc4abc" providerId="LiveId" clId="{962A9EFD-470E-40C9-926C-09FB61A4CAC1}" dt="2020-02-06T08:28:57.409" v="1" actId="2696"/>
        <pc:sldMkLst>
          <pc:docMk/>
          <pc:sldMk cId="4260826608" sldId="265"/>
        </pc:sldMkLst>
      </pc:sldChg>
      <pc:sldChg chg="addSp modSp">
        <pc:chgData name="Michael Zanatta" userId="fa57f52891cc4abc" providerId="LiveId" clId="{962A9EFD-470E-40C9-926C-09FB61A4CAC1}" dt="2020-02-26T07:53:15.190" v="2325" actId="1076"/>
        <pc:sldMkLst>
          <pc:docMk/>
          <pc:sldMk cId="4202404379" sldId="320"/>
        </pc:sldMkLst>
        <pc:spChg chg="add mod">
          <ac:chgData name="Michael Zanatta" userId="fa57f52891cc4abc" providerId="LiveId" clId="{962A9EFD-470E-40C9-926C-09FB61A4CAC1}" dt="2020-02-26T07:53:04.749" v="2323" actId="1076"/>
          <ac:spMkLst>
            <pc:docMk/>
            <pc:sldMk cId="4202404379" sldId="320"/>
            <ac:spMk id="5" creationId="{63E03822-79D7-4156-A369-CAC744B0182C}"/>
          </ac:spMkLst>
        </pc:spChg>
        <pc:spChg chg="mod">
          <ac:chgData name="Michael Zanatta" userId="fa57f52891cc4abc" providerId="LiveId" clId="{962A9EFD-470E-40C9-926C-09FB61A4CAC1}" dt="2020-02-26T07:52:51.747" v="2321" actId="20577"/>
          <ac:spMkLst>
            <pc:docMk/>
            <pc:sldMk cId="4202404379" sldId="320"/>
            <ac:spMk id="6" creationId="{EEFA8E91-7245-A04A-8978-722DA0C5AB70}"/>
          </ac:spMkLst>
        </pc:spChg>
        <pc:spChg chg="add mod">
          <ac:chgData name="Michael Zanatta" userId="fa57f52891cc4abc" providerId="LiveId" clId="{962A9EFD-470E-40C9-926C-09FB61A4CAC1}" dt="2020-02-26T07:53:15.190" v="2325" actId="1076"/>
          <ac:spMkLst>
            <pc:docMk/>
            <pc:sldMk cId="4202404379" sldId="320"/>
            <ac:spMk id="9" creationId="{68A84766-4C14-4DD0-B37D-1F94C6F260C5}"/>
          </ac:spMkLst>
        </pc:spChg>
        <pc:picChg chg="add mod">
          <ac:chgData name="Michael Zanatta" userId="fa57f52891cc4abc" providerId="LiveId" clId="{962A9EFD-470E-40C9-926C-09FB61A4CAC1}" dt="2020-02-26T07:53:04.749" v="2323" actId="1076"/>
          <ac:picMkLst>
            <pc:docMk/>
            <pc:sldMk cId="4202404379" sldId="320"/>
            <ac:picMk id="8" creationId="{799E3739-8663-4753-99D1-7E5C918FD017}"/>
          </ac:picMkLst>
        </pc:picChg>
      </pc:sldChg>
      <pc:sldChg chg="del">
        <pc:chgData name="Michael Zanatta" userId="fa57f52891cc4abc" providerId="LiveId" clId="{962A9EFD-470E-40C9-926C-09FB61A4CAC1}" dt="2020-02-06T08:32:05.676" v="100" actId="2696"/>
        <pc:sldMkLst>
          <pc:docMk/>
          <pc:sldMk cId="3552731335" sldId="324"/>
        </pc:sldMkLst>
      </pc:sldChg>
      <pc:sldChg chg="modSp">
        <pc:chgData name="Michael Zanatta" userId="fa57f52891cc4abc" providerId="LiveId" clId="{962A9EFD-470E-40C9-926C-09FB61A4CAC1}" dt="2020-02-06T08:29:31.963" v="36" actId="20577"/>
        <pc:sldMkLst>
          <pc:docMk/>
          <pc:sldMk cId="3553983724" sldId="325"/>
        </pc:sldMkLst>
        <pc:spChg chg="mod">
          <ac:chgData name="Michael Zanatta" userId="fa57f52891cc4abc" providerId="LiveId" clId="{962A9EFD-470E-40C9-926C-09FB61A4CAC1}" dt="2020-02-06T08:29:31.963" v="36" actId="20577"/>
          <ac:spMkLst>
            <pc:docMk/>
            <pc:sldMk cId="3553983724" sldId="325"/>
            <ac:spMk id="7" creationId="{ED5ADC38-5201-974D-A30A-DE8429F18478}"/>
          </ac:spMkLst>
        </pc:spChg>
      </pc:sldChg>
      <pc:sldChg chg="addSp modSp">
        <pc:chgData name="Michael Zanatta" userId="fa57f52891cc4abc" providerId="LiveId" clId="{962A9EFD-470E-40C9-926C-09FB61A4CAC1}" dt="2020-02-11T09:05:15.047" v="1897"/>
        <pc:sldMkLst>
          <pc:docMk/>
          <pc:sldMk cId="3317341261" sldId="335"/>
        </pc:sldMkLst>
        <pc:spChg chg="add">
          <ac:chgData name="Michael Zanatta" userId="fa57f52891cc4abc" providerId="LiveId" clId="{962A9EFD-470E-40C9-926C-09FB61A4CAC1}" dt="2020-02-11T09:05:15.047" v="1897"/>
          <ac:spMkLst>
            <pc:docMk/>
            <pc:sldMk cId="3317341261" sldId="335"/>
            <ac:spMk id="5" creationId="{26755CB8-8EDD-4F44-A23B-DE7E0A3B8A78}"/>
          </ac:spMkLst>
        </pc:spChg>
        <pc:spChg chg="mod">
          <ac:chgData name="Michael Zanatta" userId="fa57f52891cc4abc" providerId="LiveId" clId="{962A9EFD-470E-40C9-926C-09FB61A4CAC1}" dt="2020-02-06T08:30:05.339" v="40" actId="20577"/>
          <ac:spMkLst>
            <pc:docMk/>
            <pc:sldMk cId="3317341261" sldId="335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15.047" v="1897"/>
          <ac:picMkLst>
            <pc:docMk/>
            <pc:sldMk cId="3317341261" sldId="335"/>
            <ac:picMk id="8" creationId="{5933E533-4662-4DCC-8127-90BA07331A1F}"/>
          </ac:picMkLst>
        </pc:picChg>
      </pc:sldChg>
      <pc:sldChg chg="addSp">
        <pc:chgData name="Michael Zanatta" userId="fa57f52891cc4abc" providerId="LiveId" clId="{962A9EFD-470E-40C9-926C-09FB61A4CAC1}" dt="2020-02-11T09:05:18.199" v="1898"/>
        <pc:sldMkLst>
          <pc:docMk/>
          <pc:sldMk cId="3877823810" sldId="336"/>
        </pc:sldMkLst>
        <pc:spChg chg="add">
          <ac:chgData name="Michael Zanatta" userId="fa57f52891cc4abc" providerId="LiveId" clId="{962A9EFD-470E-40C9-926C-09FB61A4CAC1}" dt="2020-02-11T09:05:18.199" v="1898"/>
          <ac:spMkLst>
            <pc:docMk/>
            <pc:sldMk cId="3877823810" sldId="336"/>
            <ac:spMk id="5" creationId="{4E2E2065-D64F-41CE-B049-B60058B41C67}"/>
          </ac:spMkLst>
        </pc:spChg>
        <pc:picChg chg="add">
          <ac:chgData name="Michael Zanatta" userId="fa57f52891cc4abc" providerId="LiveId" clId="{962A9EFD-470E-40C9-926C-09FB61A4CAC1}" dt="2020-02-11T09:05:18.199" v="1898"/>
          <ac:picMkLst>
            <pc:docMk/>
            <pc:sldMk cId="3877823810" sldId="336"/>
            <ac:picMk id="6" creationId="{70636EF5-E861-49B0-A5E9-C366F04167C6}"/>
          </ac:picMkLst>
        </pc:picChg>
      </pc:sldChg>
      <pc:sldChg chg="addSp">
        <pc:chgData name="Michael Zanatta" userId="fa57f52891cc4abc" providerId="LiveId" clId="{962A9EFD-470E-40C9-926C-09FB61A4CAC1}" dt="2020-02-11T09:05:28.398" v="1904"/>
        <pc:sldMkLst>
          <pc:docMk/>
          <pc:sldMk cId="1721325866" sldId="340"/>
        </pc:sldMkLst>
        <pc:spChg chg="add">
          <ac:chgData name="Michael Zanatta" userId="fa57f52891cc4abc" providerId="LiveId" clId="{962A9EFD-470E-40C9-926C-09FB61A4CAC1}" dt="2020-02-11T09:05:28.398" v="1904"/>
          <ac:spMkLst>
            <pc:docMk/>
            <pc:sldMk cId="1721325866" sldId="340"/>
            <ac:spMk id="5" creationId="{3F783F4B-6D2E-4AAF-9F56-7602EA19FDCD}"/>
          </ac:spMkLst>
        </pc:spChg>
        <pc:picChg chg="add">
          <ac:chgData name="Michael Zanatta" userId="fa57f52891cc4abc" providerId="LiveId" clId="{962A9EFD-470E-40C9-926C-09FB61A4CAC1}" dt="2020-02-11T09:05:28.398" v="1904"/>
          <ac:picMkLst>
            <pc:docMk/>
            <pc:sldMk cId="1721325866" sldId="340"/>
            <ac:picMk id="8" creationId="{D77575DA-65BA-47FB-92E8-F989A1AB3497}"/>
          </ac:picMkLst>
        </pc:picChg>
      </pc:sldChg>
      <pc:sldChg chg="addSp">
        <pc:chgData name="Michael Zanatta" userId="fa57f52891cc4abc" providerId="LiveId" clId="{962A9EFD-470E-40C9-926C-09FB61A4CAC1}" dt="2020-02-11T09:05:29.911" v="1905"/>
        <pc:sldMkLst>
          <pc:docMk/>
          <pc:sldMk cId="2673256125" sldId="341"/>
        </pc:sldMkLst>
        <pc:spChg chg="add">
          <ac:chgData name="Michael Zanatta" userId="fa57f52891cc4abc" providerId="LiveId" clId="{962A9EFD-470E-40C9-926C-09FB61A4CAC1}" dt="2020-02-11T09:05:29.911" v="1905"/>
          <ac:spMkLst>
            <pc:docMk/>
            <pc:sldMk cId="2673256125" sldId="341"/>
            <ac:spMk id="5" creationId="{76AE2660-C1DB-4F45-B0AC-ECEA506F5856}"/>
          </ac:spMkLst>
        </pc:spChg>
        <pc:picChg chg="add">
          <ac:chgData name="Michael Zanatta" userId="fa57f52891cc4abc" providerId="LiveId" clId="{962A9EFD-470E-40C9-926C-09FB61A4CAC1}" dt="2020-02-11T09:05:29.911" v="1905"/>
          <ac:picMkLst>
            <pc:docMk/>
            <pc:sldMk cId="2673256125" sldId="341"/>
            <ac:picMk id="6" creationId="{C7375EA7-CDC5-48C3-921D-1E9DB8B2B4F2}"/>
          </ac:picMkLst>
        </pc:picChg>
      </pc:sldChg>
      <pc:sldChg chg="addSp">
        <pc:chgData name="Michael Zanatta" userId="fa57f52891cc4abc" providerId="LiveId" clId="{962A9EFD-470E-40C9-926C-09FB61A4CAC1}" dt="2020-02-11T09:05:20.335" v="1899"/>
        <pc:sldMkLst>
          <pc:docMk/>
          <pc:sldMk cId="347136534" sldId="342"/>
        </pc:sldMkLst>
        <pc:spChg chg="add">
          <ac:chgData name="Michael Zanatta" userId="fa57f52891cc4abc" providerId="LiveId" clId="{962A9EFD-470E-40C9-926C-09FB61A4CAC1}" dt="2020-02-11T09:05:20.335" v="1899"/>
          <ac:spMkLst>
            <pc:docMk/>
            <pc:sldMk cId="347136534" sldId="342"/>
            <ac:spMk id="5" creationId="{D391AE07-84D6-4360-B70D-54683139B832}"/>
          </ac:spMkLst>
        </pc:spChg>
        <pc:picChg chg="add">
          <ac:chgData name="Michael Zanatta" userId="fa57f52891cc4abc" providerId="LiveId" clId="{962A9EFD-470E-40C9-926C-09FB61A4CAC1}" dt="2020-02-11T09:05:20.335" v="1899"/>
          <ac:picMkLst>
            <pc:docMk/>
            <pc:sldMk cId="347136534" sldId="342"/>
            <ac:picMk id="8" creationId="{4E15233B-A50C-4017-A7B8-44ED0DE4C1CD}"/>
          </ac:picMkLst>
        </pc:picChg>
      </pc:sldChg>
      <pc:sldChg chg="addSp del">
        <pc:chgData name="Michael Zanatta" userId="fa57f52891cc4abc" providerId="LiveId" clId="{962A9EFD-470E-40C9-926C-09FB61A4CAC1}" dt="2020-02-26T07:29:58.261" v="2164" actId="2696"/>
        <pc:sldMkLst>
          <pc:docMk/>
          <pc:sldMk cId="737960988" sldId="344"/>
        </pc:sldMkLst>
        <pc:spChg chg="add">
          <ac:chgData name="Michael Zanatta" userId="fa57f52891cc4abc" providerId="LiveId" clId="{962A9EFD-470E-40C9-926C-09FB61A4CAC1}" dt="2020-02-11T09:05:22.294" v="1900"/>
          <ac:spMkLst>
            <pc:docMk/>
            <pc:sldMk cId="737960988" sldId="344"/>
            <ac:spMk id="5" creationId="{83EEFCA0-1C29-40ED-A7C3-3463E69946D6}"/>
          </ac:spMkLst>
        </pc:spChg>
        <pc:picChg chg="add">
          <ac:chgData name="Michael Zanatta" userId="fa57f52891cc4abc" providerId="LiveId" clId="{962A9EFD-470E-40C9-926C-09FB61A4CAC1}" dt="2020-02-11T09:05:22.294" v="1900"/>
          <ac:picMkLst>
            <pc:docMk/>
            <pc:sldMk cId="737960988" sldId="344"/>
            <ac:picMk id="8" creationId="{01549495-0D96-4A1E-9914-7C596B4D810A}"/>
          </ac:picMkLst>
        </pc:picChg>
      </pc:sldChg>
      <pc:sldChg chg="addSp delSp modNotesTx">
        <pc:chgData name="Michael Zanatta" userId="fa57f52891cc4abc" providerId="LiveId" clId="{962A9EFD-470E-40C9-926C-09FB61A4CAC1}" dt="2020-02-11T09:05:26.419" v="1903"/>
        <pc:sldMkLst>
          <pc:docMk/>
          <pc:sldMk cId="826696888" sldId="345"/>
        </pc:sldMkLst>
        <pc:spChg chg="add del">
          <ac:chgData name="Michael Zanatta" userId="fa57f52891cc4abc" providerId="LiveId" clId="{962A9EFD-470E-40C9-926C-09FB61A4CAC1}" dt="2020-02-11T09:05:26.419" v="1903"/>
          <ac:spMkLst>
            <pc:docMk/>
            <pc:sldMk cId="826696888" sldId="345"/>
            <ac:spMk id="5" creationId="{98E9248C-EF57-45C9-A132-676447A83021}"/>
          </ac:spMkLst>
        </pc:spChg>
        <pc:picChg chg="add del">
          <ac:chgData name="Michael Zanatta" userId="fa57f52891cc4abc" providerId="LiveId" clId="{962A9EFD-470E-40C9-926C-09FB61A4CAC1}" dt="2020-02-11T09:05:26.419" v="1903"/>
          <ac:picMkLst>
            <pc:docMk/>
            <pc:sldMk cId="826696888" sldId="345"/>
            <ac:picMk id="8" creationId="{EF8B0A1A-A555-48EB-B94E-C395CBFB3351}"/>
          </ac:picMkLst>
        </pc:picChg>
      </pc:sldChg>
      <pc:sldChg chg="addSp">
        <pc:chgData name="Michael Zanatta" userId="fa57f52891cc4abc" providerId="LiveId" clId="{962A9EFD-470E-40C9-926C-09FB61A4CAC1}" dt="2020-02-11T09:05:24.176" v="1901"/>
        <pc:sldMkLst>
          <pc:docMk/>
          <pc:sldMk cId="3023031092" sldId="346"/>
        </pc:sldMkLst>
        <pc:spChg chg="add">
          <ac:chgData name="Michael Zanatta" userId="fa57f52891cc4abc" providerId="LiveId" clId="{962A9EFD-470E-40C9-926C-09FB61A4CAC1}" dt="2020-02-11T09:05:24.176" v="1901"/>
          <ac:spMkLst>
            <pc:docMk/>
            <pc:sldMk cId="3023031092" sldId="346"/>
            <ac:spMk id="5" creationId="{A2F62F88-4A41-4AF1-BEB9-7EE628992991}"/>
          </ac:spMkLst>
        </pc:spChg>
        <pc:picChg chg="add">
          <ac:chgData name="Michael Zanatta" userId="fa57f52891cc4abc" providerId="LiveId" clId="{962A9EFD-470E-40C9-926C-09FB61A4CAC1}" dt="2020-02-11T09:05:24.176" v="1901"/>
          <ac:picMkLst>
            <pc:docMk/>
            <pc:sldMk cId="3023031092" sldId="346"/>
            <ac:picMk id="8" creationId="{D7D4F895-5BB9-4C65-9DC2-74DD53EAF482}"/>
          </ac:picMkLst>
        </pc:picChg>
      </pc:sldChg>
      <pc:sldChg chg="modNotesTx">
        <pc:chgData name="Michael Zanatta" userId="fa57f52891cc4abc" providerId="LiveId" clId="{962A9EFD-470E-40C9-926C-09FB61A4CAC1}" dt="2020-02-11T08:59:11.099" v="1544" actId="20577"/>
        <pc:sldMkLst>
          <pc:docMk/>
          <pc:sldMk cId="2812606113" sldId="347"/>
        </pc:sldMkLst>
      </pc:sldChg>
      <pc:sldChg chg="del">
        <pc:chgData name="Michael Zanatta" userId="fa57f52891cc4abc" providerId="LiveId" clId="{962A9EFD-470E-40C9-926C-09FB61A4CAC1}" dt="2020-02-06T08:30:42.450" v="41" actId="2696"/>
        <pc:sldMkLst>
          <pc:docMk/>
          <pc:sldMk cId="1098053973" sldId="348"/>
        </pc:sldMkLst>
      </pc:sldChg>
      <pc:sldChg chg="del">
        <pc:chgData name="Michael Zanatta" userId="fa57f52891cc4abc" providerId="LiveId" clId="{962A9EFD-470E-40C9-926C-09FB61A4CAC1}" dt="2020-02-06T08:32:05.681" v="103" actId="2696"/>
        <pc:sldMkLst>
          <pc:docMk/>
          <pc:sldMk cId="1724188532" sldId="349"/>
        </pc:sldMkLst>
      </pc:sldChg>
      <pc:sldChg chg="del">
        <pc:chgData name="Michael Zanatta" userId="fa57f52891cc4abc" providerId="LiveId" clId="{962A9EFD-470E-40C9-926C-09FB61A4CAC1}" dt="2020-02-06T08:30:45.439" v="42" actId="2696"/>
        <pc:sldMkLst>
          <pc:docMk/>
          <pc:sldMk cId="2820737551" sldId="351"/>
        </pc:sldMkLst>
      </pc:sldChg>
      <pc:sldChg chg="addSp modSp add del">
        <pc:chgData name="Michael Zanatta" userId="fa57f52891cc4abc" providerId="LiveId" clId="{962A9EFD-470E-40C9-926C-09FB61A4CAC1}" dt="2020-02-11T09:05:31.550" v="1906"/>
        <pc:sldMkLst>
          <pc:docMk/>
          <pc:sldMk cId="597813952" sldId="352"/>
        </pc:sldMkLst>
        <pc:spChg chg="add">
          <ac:chgData name="Michael Zanatta" userId="fa57f52891cc4abc" providerId="LiveId" clId="{962A9EFD-470E-40C9-926C-09FB61A4CAC1}" dt="2020-02-11T09:05:31.550" v="1906"/>
          <ac:spMkLst>
            <pc:docMk/>
            <pc:sldMk cId="597813952" sldId="352"/>
            <ac:spMk id="5" creationId="{B5A5E316-42CC-49D7-A14B-0ECA37AA88B3}"/>
          </ac:spMkLst>
        </pc:spChg>
        <pc:spChg chg="mod">
          <ac:chgData name="Michael Zanatta" userId="fa57f52891cc4abc" providerId="LiveId" clId="{962A9EFD-470E-40C9-926C-09FB61A4CAC1}" dt="2020-02-06T08:31:47.882" v="97" actId="113"/>
          <ac:spMkLst>
            <pc:docMk/>
            <pc:sldMk cId="597813952" sldId="352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31.550" v="1906"/>
          <ac:picMkLst>
            <pc:docMk/>
            <pc:sldMk cId="597813952" sldId="352"/>
            <ac:picMk id="8" creationId="{2246D6E7-9A76-4CF2-8096-39581BAC3E04}"/>
          </ac:picMkLst>
        </pc:picChg>
      </pc:sldChg>
      <pc:sldChg chg="add del">
        <pc:chgData name="Michael Zanatta" userId="fa57f52891cc4abc" providerId="LiveId" clId="{962A9EFD-470E-40C9-926C-09FB61A4CAC1}" dt="2020-02-06T08:30:55.685" v="47" actId="2696"/>
        <pc:sldMkLst>
          <pc:docMk/>
          <pc:sldMk cId="1626983210" sldId="353"/>
        </pc:sldMkLst>
      </pc:sldChg>
      <pc:sldChg chg="del">
        <pc:chgData name="Michael Zanatta" userId="fa57f52891cc4abc" providerId="LiveId" clId="{962A9EFD-470E-40C9-926C-09FB61A4CAC1}" dt="2020-02-06T08:30:57.189" v="48" actId="2696"/>
        <pc:sldMkLst>
          <pc:docMk/>
          <pc:sldMk cId="2001480664" sldId="354"/>
        </pc:sldMkLst>
      </pc:sldChg>
      <pc:sldChg chg="del">
        <pc:chgData name="Michael Zanatta" userId="fa57f52891cc4abc" providerId="LiveId" clId="{962A9EFD-470E-40C9-926C-09FB61A4CAC1}" dt="2020-02-06T08:29:47.867" v="37" actId="2696"/>
        <pc:sldMkLst>
          <pc:docMk/>
          <pc:sldMk cId="2893462506" sldId="355"/>
        </pc:sldMkLst>
      </pc:sldChg>
      <pc:sldChg chg="modSp modNotesTx">
        <pc:chgData name="Michael Zanatta" userId="fa57f52891cc4abc" providerId="LiveId" clId="{962A9EFD-470E-40C9-926C-09FB61A4CAC1}" dt="2020-02-11T09:03:51.314" v="1861" actId="20577"/>
        <pc:sldMkLst>
          <pc:docMk/>
          <pc:sldMk cId="3131546643" sldId="356"/>
        </pc:sldMkLst>
        <pc:spChg chg="mod">
          <ac:chgData name="Michael Zanatta" userId="fa57f52891cc4abc" providerId="LiveId" clId="{962A9EFD-470E-40C9-926C-09FB61A4CAC1}" dt="2020-02-06T08:31:57.595" v="98" actId="1076"/>
          <ac:spMkLst>
            <pc:docMk/>
            <pc:sldMk cId="3131546643" sldId="356"/>
            <ac:spMk id="6" creationId="{EEFA8E91-7245-A04A-8978-722DA0C5AB70}"/>
          </ac:spMkLst>
        </pc:spChg>
      </pc:sldChg>
      <pc:sldChg chg="del">
        <pc:chgData name="Michael Zanatta" userId="fa57f52891cc4abc" providerId="LiveId" clId="{962A9EFD-470E-40C9-926C-09FB61A4CAC1}" dt="2020-02-06T08:32:05.680" v="102" actId="2696"/>
        <pc:sldMkLst>
          <pc:docMk/>
          <pc:sldMk cId="3082713302" sldId="357"/>
        </pc:sldMkLst>
      </pc:sldChg>
      <pc:sldChg chg="del">
        <pc:chgData name="Michael Zanatta" userId="fa57f52891cc4abc" providerId="LiveId" clId="{962A9EFD-470E-40C9-926C-09FB61A4CAC1}" dt="2020-02-06T08:32:05.678" v="101" actId="2696"/>
        <pc:sldMkLst>
          <pc:docMk/>
          <pc:sldMk cId="2993607158" sldId="358"/>
        </pc:sldMkLst>
      </pc:sldChg>
      <pc:sldChg chg="del">
        <pc:chgData name="Michael Zanatta" userId="fa57f52891cc4abc" providerId="LiveId" clId="{962A9EFD-470E-40C9-926C-09FB61A4CAC1}" dt="2020-02-06T08:29:51.822" v="38" actId="2696"/>
        <pc:sldMkLst>
          <pc:docMk/>
          <pc:sldMk cId="3769632006" sldId="360"/>
        </pc:sldMkLst>
      </pc:sldChg>
      <pc:sldChg chg="del">
        <pc:chgData name="Michael Zanatta" userId="fa57f52891cc4abc" providerId="LiveId" clId="{962A9EFD-470E-40C9-926C-09FB61A4CAC1}" dt="2020-02-06T08:29:52.816" v="39" actId="2696"/>
        <pc:sldMkLst>
          <pc:docMk/>
          <pc:sldMk cId="2977121104" sldId="361"/>
        </pc:sldMkLst>
      </pc:sldChg>
      <pc:sldChg chg="del">
        <pc:chgData name="Michael Zanatta" userId="fa57f52891cc4abc" providerId="LiveId" clId="{962A9EFD-470E-40C9-926C-09FB61A4CAC1}" dt="2020-02-23T19:26:59.795" v="2163" actId="2696"/>
        <pc:sldMkLst>
          <pc:docMk/>
          <pc:sldMk cId="2977280992" sldId="362"/>
        </pc:sldMkLst>
      </pc:sldChg>
      <pc:sldChg chg="addSp">
        <pc:chgData name="Michael Zanatta" userId="fa57f52891cc4abc" providerId="LiveId" clId="{962A9EFD-470E-40C9-926C-09FB61A4CAC1}" dt="2020-02-11T09:05:33.294" v="1907"/>
        <pc:sldMkLst>
          <pc:docMk/>
          <pc:sldMk cId="1600279468" sldId="363"/>
        </pc:sldMkLst>
        <pc:spChg chg="add">
          <ac:chgData name="Michael Zanatta" userId="fa57f52891cc4abc" providerId="LiveId" clId="{962A9EFD-470E-40C9-926C-09FB61A4CAC1}" dt="2020-02-11T09:05:33.294" v="1907"/>
          <ac:spMkLst>
            <pc:docMk/>
            <pc:sldMk cId="1600279468" sldId="363"/>
            <ac:spMk id="5" creationId="{25722C2E-D764-480D-BBBA-AF4915BAC93C}"/>
          </ac:spMkLst>
        </pc:spChg>
        <pc:picChg chg="add">
          <ac:chgData name="Michael Zanatta" userId="fa57f52891cc4abc" providerId="LiveId" clId="{962A9EFD-470E-40C9-926C-09FB61A4CAC1}" dt="2020-02-11T09:05:33.294" v="1907"/>
          <ac:picMkLst>
            <pc:docMk/>
            <pc:sldMk cId="1600279468" sldId="363"/>
            <ac:picMk id="8" creationId="{179642E4-89C1-40BE-A89F-5B4FB4065527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9.188" v="1895"/>
        <pc:sldMkLst>
          <pc:docMk/>
          <pc:sldMk cId="260714092" sldId="364"/>
        </pc:sldMkLst>
        <pc:spChg chg="mod">
          <ac:chgData name="Michael Zanatta" userId="fa57f52891cc4abc" providerId="LiveId" clId="{962A9EFD-470E-40C9-926C-09FB61A4CAC1}" dt="2020-02-06T08:32:51.190" v="126" actId="20577"/>
          <ac:spMkLst>
            <pc:docMk/>
            <pc:sldMk cId="260714092" sldId="364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2:55.261" v="137" actId="20577"/>
          <ac:spMkLst>
            <pc:docMk/>
            <pc:sldMk cId="260714092" sldId="364"/>
            <ac:spMk id="5" creationId="{E30C5A45-3460-6B4F-BC44-F5513C3BF261}"/>
          </ac:spMkLst>
        </pc:spChg>
        <pc:spChg chg="add del">
          <ac:chgData name="Michael Zanatta" userId="fa57f52891cc4abc" providerId="LiveId" clId="{962A9EFD-470E-40C9-926C-09FB61A4CAC1}" dt="2020-02-11T09:05:09.188" v="1895"/>
          <ac:spMkLst>
            <pc:docMk/>
            <pc:sldMk cId="260714092" sldId="364"/>
            <ac:spMk id="6" creationId="{55FAE23F-A523-47DB-A1D4-E97110711452}"/>
          </ac:spMkLst>
        </pc:spChg>
        <pc:picChg chg="add del">
          <ac:chgData name="Michael Zanatta" userId="fa57f52891cc4abc" providerId="LiveId" clId="{962A9EFD-470E-40C9-926C-09FB61A4CAC1}" dt="2020-02-11T09:05:09.188" v="1895"/>
          <ac:picMkLst>
            <pc:docMk/>
            <pc:sldMk cId="260714092" sldId="364"/>
            <ac:picMk id="7" creationId="{3AC02AEB-9676-4AB9-9E0A-F0EA088B7155}"/>
          </ac:picMkLst>
        </pc:picChg>
      </pc:sldChg>
      <pc:sldChg chg="del">
        <pc:chgData name="Michael Zanatta" userId="fa57f52891cc4abc" providerId="LiveId" clId="{962A9EFD-470E-40C9-926C-09FB61A4CAC1}" dt="2020-02-06T08:32:05.674" v="99" actId="2696"/>
        <pc:sldMkLst>
          <pc:docMk/>
          <pc:sldMk cId="3521337684" sldId="364"/>
        </pc:sldMkLst>
      </pc:sldChg>
      <pc:sldChg chg="modSp add del">
        <pc:chgData name="Michael Zanatta" userId="fa57f52891cc4abc" providerId="LiveId" clId="{962A9EFD-470E-40C9-926C-09FB61A4CAC1}" dt="2020-02-06T08:36:18.574" v="391" actId="2696"/>
        <pc:sldMkLst>
          <pc:docMk/>
          <pc:sldMk cId="1908622928" sldId="365"/>
        </pc:sldMkLst>
        <pc:spChg chg="mod">
          <ac:chgData name="Michael Zanatta" userId="fa57f52891cc4abc" providerId="LiveId" clId="{962A9EFD-470E-40C9-926C-09FB61A4CAC1}" dt="2020-02-06T08:33:26.547" v="218" actId="20577"/>
          <ac:spMkLst>
            <pc:docMk/>
            <pc:sldMk cId="1908622928" sldId="365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31.780" v="233" actId="20577"/>
          <ac:spMkLst>
            <pc:docMk/>
            <pc:sldMk cId="1908622928" sldId="365"/>
            <ac:spMk id="5" creationId="{E30C5A45-3460-6B4F-BC44-F5513C3BF261}"/>
          </ac:spMkLst>
        </pc:spChg>
      </pc:sldChg>
      <pc:sldChg chg="addSp delSp modSp add del modNotesTx">
        <pc:chgData name="Michael Zanatta" userId="fa57f52891cc4abc" providerId="LiveId" clId="{962A9EFD-470E-40C9-926C-09FB61A4CAC1}" dt="2020-02-06T08:36:11.409" v="390" actId="2696"/>
        <pc:sldMkLst>
          <pc:docMk/>
          <pc:sldMk cId="1176953698" sldId="366"/>
        </pc:sldMkLst>
        <pc:spChg chg="mod">
          <ac:chgData name="Michael Zanatta" userId="fa57f52891cc4abc" providerId="LiveId" clId="{962A9EFD-470E-40C9-926C-09FB61A4CAC1}" dt="2020-02-06T08:34:18.085" v="253" actId="1076"/>
          <ac:spMkLst>
            <pc:docMk/>
            <pc:sldMk cId="1176953698" sldId="366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47.667" v="251" actId="20577"/>
          <ac:spMkLst>
            <pc:docMk/>
            <pc:sldMk cId="1176953698" sldId="366"/>
            <ac:spMk id="5" creationId="{E30C5A45-3460-6B4F-BC44-F5513C3BF261}"/>
          </ac:spMkLst>
        </pc:spChg>
        <pc:picChg chg="add del mod">
          <ac:chgData name="Michael Zanatta" userId="fa57f52891cc4abc" providerId="LiveId" clId="{962A9EFD-470E-40C9-926C-09FB61A4CAC1}" dt="2020-02-06T08:35:39.038" v="360"/>
          <ac:picMkLst>
            <pc:docMk/>
            <pc:sldMk cId="1176953698" sldId="366"/>
            <ac:picMk id="7" creationId="{4981ED65-CCB5-4E3F-B3BD-233EBE38AE7B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3.543" v="1893" actId="1076"/>
        <pc:sldMkLst>
          <pc:docMk/>
          <pc:sldMk cId="4167329513" sldId="367"/>
        </pc:sldMkLst>
        <pc:spChg chg="add mod">
          <ac:chgData name="Michael Zanatta" userId="fa57f52891cc4abc" providerId="LiveId" clId="{962A9EFD-470E-40C9-926C-09FB61A4CAC1}" dt="2020-02-11T09:04:57.258" v="1891" actId="1076"/>
          <ac:spMkLst>
            <pc:docMk/>
            <pc:sldMk cId="4167329513" sldId="367"/>
            <ac:spMk id="2" creationId="{7906017B-6AFE-4FA7-B222-F73140E7F435}"/>
          </ac:spMkLst>
        </pc:spChg>
        <pc:spChg chg="mod ord">
          <ac:chgData name="Michael Zanatta" userId="fa57f52891cc4abc" providerId="LiveId" clId="{962A9EFD-470E-40C9-926C-09FB61A4CAC1}" dt="2020-02-06T08:36:06.889" v="389" actId="404"/>
          <ac:spMkLst>
            <pc:docMk/>
            <pc:sldMk cId="4167329513" sldId="367"/>
            <ac:spMk id="6" creationId="{EEFA8E91-7245-A04A-8978-722DA0C5AB70}"/>
          </ac:spMkLst>
        </pc:spChg>
        <pc:spChg chg="add del mod">
          <ac:chgData name="Michael Zanatta" userId="fa57f52891cc4abc" providerId="LiveId" clId="{962A9EFD-470E-40C9-926C-09FB61A4CAC1}" dt="2020-02-11T09:04:27.799" v="1865"/>
          <ac:spMkLst>
            <pc:docMk/>
            <pc:sldMk cId="4167329513" sldId="367"/>
            <ac:spMk id="7" creationId="{3BCE89F5-CA2D-4245-9A79-33B7D00C8494}"/>
          </ac:spMkLst>
        </pc:spChg>
        <pc:spChg chg="del">
          <ac:chgData name="Michael Zanatta" userId="fa57f52891cc4abc" providerId="LiveId" clId="{962A9EFD-470E-40C9-926C-09FB61A4CAC1}" dt="2020-02-06T08:35:42.804" v="361" actId="478"/>
          <ac:spMkLst>
            <pc:docMk/>
            <pc:sldMk cId="4167329513" sldId="367"/>
            <ac:spMk id="7" creationId="{ED5ADC38-5201-974D-A30A-DE8429F18478}"/>
          </ac:spMkLst>
        </pc:spChg>
        <pc:picChg chg="add mod">
          <ac:chgData name="Michael Zanatta" userId="fa57f52891cc4abc" providerId="LiveId" clId="{962A9EFD-470E-40C9-926C-09FB61A4CAC1}" dt="2020-02-06T08:35:49.653" v="365" actId="1076"/>
          <ac:picMkLst>
            <pc:docMk/>
            <pc:sldMk cId="4167329513" sldId="367"/>
            <ac:picMk id="5" creationId="{E45E0123-612A-4FBB-85F6-BFAD3A7C1E77}"/>
          </ac:picMkLst>
        </pc:picChg>
        <pc:picChg chg="add mod">
          <ac:chgData name="Michael Zanatta" userId="fa57f52891cc4abc" providerId="LiveId" clId="{962A9EFD-470E-40C9-926C-09FB61A4CAC1}" dt="2020-02-11T09:05:03.543" v="1893" actId="1076"/>
          <ac:picMkLst>
            <pc:docMk/>
            <pc:sldMk cId="4167329513" sldId="367"/>
            <ac:picMk id="8" creationId="{896641BB-7E9B-46DF-B1B1-5FE7FB98CBE3}"/>
          </ac:picMkLst>
        </pc:picChg>
      </pc:sldChg>
      <pc:sldChg chg="modSp add modNotesTx">
        <pc:chgData name="Michael Zanatta" userId="fa57f52891cc4abc" providerId="LiveId" clId="{962A9EFD-470E-40C9-926C-09FB61A4CAC1}" dt="2020-02-06T08:46:23.658" v="1264" actId="14100"/>
        <pc:sldMkLst>
          <pc:docMk/>
          <pc:sldMk cId="470109466" sldId="368"/>
        </pc:sldMkLst>
        <pc:spChg chg="mod">
          <ac:chgData name="Michael Zanatta" userId="fa57f52891cc4abc" providerId="LiveId" clId="{962A9EFD-470E-40C9-926C-09FB61A4CAC1}" dt="2020-02-06T08:46:23.658" v="1264" actId="14100"/>
          <ac:spMkLst>
            <pc:docMk/>
            <pc:sldMk cId="470109466" sldId="368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46:21.589" v="1263" actId="313"/>
          <ac:spMkLst>
            <pc:docMk/>
            <pc:sldMk cId="470109466" sldId="368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962A9EFD-470E-40C9-926C-09FB61A4CAC1}" dt="2020-02-11T09:00:53.193" v="1582" actId="2696"/>
        <pc:sldMkLst>
          <pc:docMk/>
          <pc:sldMk cId="2411944003" sldId="369"/>
        </pc:sldMkLst>
        <pc:spChg chg="mod">
          <ac:chgData name="Michael Zanatta" userId="fa57f52891cc4abc" providerId="LiveId" clId="{962A9EFD-470E-40C9-926C-09FB61A4CAC1}" dt="2020-02-11T09:00:40.384" v="1581" actId="1076"/>
          <ac:spMkLst>
            <pc:docMk/>
            <pc:sldMk cId="2411944003" sldId="369"/>
            <ac:spMk id="6" creationId="{EEFA8E91-7245-A04A-8978-722DA0C5AB70}"/>
          </ac:spMkLst>
        </pc:spChg>
        <pc:picChg chg="mod">
          <ac:chgData name="Michael Zanatta" userId="fa57f52891cc4abc" providerId="LiveId" clId="{962A9EFD-470E-40C9-926C-09FB61A4CAC1}" dt="2020-02-11T09:00:32.590" v="1580" actId="1076"/>
          <ac:picMkLst>
            <pc:docMk/>
            <pc:sldMk cId="2411944003" sldId="369"/>
            <ac:picMk id="4" creationId="{2EEAB116-0DBF-A241-95B4-1844D615F3C4}"/>
          </ac:picMkLst>
        </pc:picChg>
      </pc:sldChg>
      <pc:sldChg chg="modSp add modNotesTx">
        <pc:chgData name="Michael Zanatta" userId="fa57f52891cc4abc" providerId="LiveId" clId="{962A9EFD-470E-40C9-926C-09FB61A4CAC1}" dt="2020-02-26T07:36:33.490" v="2203" actId="20577"/>
        <pc:sldMkLst>
          <pc:docMk/>
          <pc:sldMk cId="3069069415" sldId="369"/>
        </pc:sldMkLst>
        <pc:spChg chg="mod">
          <ac:chgData name="Michael Zanatta" userId="fa57f52891cc4abc" providerId="LiveId" clId="{962A9EFD-470E-40C9-926C-09FB61A4CAC1}" dt="2020-02-23T19:12:23.213" v="1921" actId="20577"/>
          <ac:spMkLst>
            <pc:docMk/>
            <pc:sldMk cId="3069069415" sldId="369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23T19:12:27.637" v="1930" actId="20577"/>
          <ac:spMkLst>
            <pc:docMk/>
            <pc:sldMk cId="3069069415" sldId="369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962A9EFD-470E-40C9-926C-09FB61A4CAC1}" dt="2020-02-26T07:51:53.231" v="2312" actId="20577"/>
        <pc:sldMkLst>
          <pc:docMk/>
          <pc:sldMk cId="4091665675" sldId="370"/>
        </pc:sldMkLst>
        <pc:spChg chg="mod">
          <ac:chgData name="Michael Zanatta" userId="fa57f52891cc4abc" providerId="LiveId" clId="{962A9EFD-470E-40C9-926C-09FB61A4CAC1}" dt="2020-02-26T07:50:59.362" v="2227" actId="20577"/>
          <ac:spMkLst>
            <pc:docMk/>
            <pc:sldMk cId="4091665675" sldId="370"/>
            <ac:spMk id="6" creationId="{EEFA8E91-7245-A04A-8978-722DA0C5AB70}"/>
          </ac:spMkLst>
        </pc:spChg>
        <pc:spChg chg="mod">
          <ac:chgData name="Michael Zanatta" userId="fa57f52891cc4abc" providerId="LiveId" clId="{962A9EFD-470E-40C9-926C-09FB61A4CAC1}" dt="2020-02-26T07:51:53.231" v="2312" actId="20577"/>
          <ac:spMkLst>
            <pc:docMk/>
            <pc:sldMk cId="4091665675" sldId="370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618B451A-198F-4F91-A9AF-06284C80AC2C}"/>
  </pc:docChgLst>
  <pc:docChgLst>
    <pc:chgData name="Michael Zanatta" userId="fa57f52891cc4abc" providerId="LiveId" clId="{46088991-645D-468B-91FC-57EC3CA034A9}"/>
    <pc:docChg chg="undo custSel addSld delSld modSld sldOrd">
      <pc:chgData name="Michael Zanatta" userId="fa57f52891cc4abc" providerId="LiveId" clId="{46088991-645D-468B-91FC-57EC3CA034A9}" dt="2019-06-25T02:35:30.540" v="4268" actId="2696"/>
      <pc:docMkLst>
        <pc:docMk/>
      </pc:docMkLst>
      <pc:sldChg chg="modSp">
        <pc:chgData name="Michael Zanatta" userId="fa57f52891cc4abc" providerId="LiveId" clId="{46088991-645D-468B-91FC-57EC3CA034A9}" dt="2019-06-23T04:27:57.013" v="43" actId="20577"/>
        <pc:sldMkLst>
          <pc:docMk/>
          <pc:sldMk cId="1545818797" sldId="264"/>
        </pc:sldMkLst>
        <pc:spChg chg="mod">
          <ac:chgData name="Michael Zanatta" userId="fa57f52891cc4abc" providerId="LiveId" clId="{46088991-645D-468B-91FC-57EC3CA034A9}" dt="2019-06-23T04:27:57.013" v="43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46088991-645D-468B-91FC-57EC3CA034A9}" dt="2019-06-23T04:27:40.636" v="2" actId="6549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46088991-645D-468B-91FC-57EC3CA034A9}" dt="2019-06-23T04:27:50.072" v="7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add">
        <pc:chgData name="Michael Zanatta" userId="fa57f52891cc4abc" providerId="LiveId" clId="{46088991-645D-468B-91FC-57EC3CA034A9}" dt="2019-06-23T05:36:09.102" v="3838"/>
        <pc:sldMkLst>
          <pc:docMk/>
          <pc:sldMk cId="4202404379" sldId="320"/>
        </pc:sldMkLst>
      </pc:sldChg>
      <pc:sldChg chg="add">
        <pc:chgData name="Michael Zanatta" userId="fa57f52891cc4abc" providerId="LiveId" clId="{46088991-645D-468B-91FC-57EC3CA034A9}" dt="2019-06-24T06:46:35.825" v="4233"/>
        <pc:sldMkLst>
          <pc:docMk/>
          <pc:sldMk cId="3552731335" sldId="324"/>
        </pc:sldMkLst>
      </pc:sldChg>
    </pc:docChg>
  </pc:docChgLst>
  <pc:docChgLst>
    <pc:chgData name="Michael Zanatta" userId="fa57f52891cc4abc" providerId="LiveId" clId="{F927730C-B6D6-4E15-BC3C-2449B341A5EF}"/>
    <pc:docChg chg="undo custSel mod addSld delSld modSld sldOrd">
      <pc:chgData name="Michael Zanatta" userId="fa57f52891cc4abc" providerId="LiveId" clId="{F927730C-B6D6-4E15-BC3C-2449B341A5EF}" dt="2019-08-05T19:21:48.855" v="19872" actId="2696"/>
      <pc:docMkLst>
        <pc:docMk/>
      </pc:docMkLst>
      <pc:sldChg chg="addSp delSp modSp">
        <pc:chgData name="Michael Zanatta" userId="fa57f52891cc4abc" providerId="LiveId" clId="{F927730C-B6D6-4E15-BC3C-2449B341A5EF}" dt="2019-08-01T05:52:24.260" v="272" actId="478"/>
        <pc:sldMkLst>
          <pc:docMk/>
          <pc:sldMk cId="1530269348" sldId="256"/>
        </pc:sldMkLst>
        <pc:spChg chg="add del mod">
          <ac:chgData name="Michael Zanatta" userId="fa57f52891cc4abc" providerId="LiveId" clId="{F927730C-B6D6-4E15-BC3C-2449B341A5EF}" dt="2019-08-01T05:52:24.260" v="272" actId="478"/>
          <ac:spMkLst>
            <pc:docMk/>
            <pc:sldMk cId="1530269348" sldId="256"/>
            <ac:spMk id="2" creationId="{17BA0F17-B80A-40D8-A274-6EA5F29CD378}"/>
          </ac:spMkLst>
        </pc:spChg>
      </pc:sldChg>
      <pc:sldChg chg="addSp delSp modSp setBg modNotesTx">
        <pc:chgData name="Michael Zanatta" userId="fa57f52891cc4abc" providerId="LiveId" clId="{F927730C-B6D6-4E15-BC3C-2449B341A5EF}" dt="2019-08-02T22:02:56.726" v="7583" actId="20577"/>
        <pc:sldMkLst>
          <pc:docMk/>
          <pc:sldMk cId="3950004283" sldId="257"/>
        </pc:sldMkLst>
        <pc:spChg chg="mod">
          <ac:chgData name="Michael Zanatta" userId="fa57f52891cc4abc" providerId="LiveId" clId="{F927730C-B6D6-4E15-BC3C-2449B341A5EF}" dt="2019-08-02T22:02:56.726" v="7583" actId="20577"/>
          <ac:spMkLst>
            <pc:docMk/>
            <pc:sldMk cId="3950004283" sldId="257"/>
            <ac:spMk id="2" creationId="{401EF716-9205-9E48-ACC5-94F826DC72E7}"/>
          </ac:spMkLst>
        </pc:spChg>
        <pc:picChg chg="add del mod ord">
          <ac:chgData name="Michael Zanatta" userId="fa57f52891cc4abc" providerId="LiveId" clId="{F927730C-B6D6-4E15-BC3C-2449B341A5EF}" dt="2019-08-01T06:01:04.019" v="657" actId="1076"/>
          <ac:picMkLst>
            <pc:docMk/>
            <pc:sldMk cId="3950004283" sldId="257"/>
            <ac:picMk id="4" creationId="{1615341E-51D7-9241-95D9-C45B212F0609}"/>
          </ac:picMkLst>
        </pc:picChg>
        <pc:picChg chg="add mod ord">
          <ac:chgData name="Michael Zanatta" userId="fa57f52891cc4abc" providerId="LiveId" clId="{F927730C-B6D6-4E15-BC3C-2449B341A5EF}" dt="2019-08-01T06:00:43.691" v="651" actId="1076"/>
          <ac:picMkLst>
            <pc:docMk/>
            <pc:sldMk cId="3950004283" sldId="257"/>
            <ac:picMk id="5" creationId="{6CC31F58-74A2-4FE2-856E-CFDE7F3C2292}"/>
          </ac:picMkLst>
        </pc:picChg>
        <pc:picChg chg="del">
          <ac:chgData name="Michael Zanatta" userId="fa57f52891cc4abc" providerId="LiveId" clId="{F927730C-B6D6-4E15-BC3C-2449B341A5EF}" dt="2019-08-01T05:59:40.527" v="628" actId="478"/>
          <ac:picMkLst>
            <pc:docMk/>
            <pc:sldMk cId="3950004283" sldId="257"/>
            <ac:picMk id="9" creationId="{E2D847F2-D09B-8D41-B1D4-163E4470AECF}"/>
          </ac:picMkLst>
        </pc:picChg>
      </pc:sldChg>
      <pc:sldChg chg="modSp">
        <pc:chgData name="Michael Zanatta" userId="fa57f52891cc4abc" providerId="LiveId" clId="{F927730C-B6D6-4E15-BC3C-2449B341A5EF}" dt="2019-08-02T22:03:14.602" v="7588" actId="14100"/>
        <pc:sldMkLst>
          <pc:docMk/>
          <pc:sldMk cId="1909957536" sldId="258"/>
        </pc:sldMkLst>
        <pc:spChg chg="mod">
          <ac:chgData name="Michael Zanatta" userId="fa57f52891cc4abc" providerId="LiveId" clId="{F927730C-B6D6-4E15-BC3C-2449B341A5EF}" dt="2019-08-02T22:03:14.602" v="7588" actId="14100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1T05:49:36.004" v="28" actId="313"/>
          <ac:spMkLst>
            <pc:docMk/>
            <pc:sldMk cId="1909957536" sldId="258"/>
            <ac:spMk id="5" creationId="{E30C5A45-3460-6B4F-BC44-F5513C3BF261}"/>
          </ac:spMkLst>
        </pc:spChg>
      </pc:sldChg>
      <pc:sldChg chg="del">
        <pc:chgData name="Michael Zanatta" userId="fa57f52891cc4abc" providerId="LiveId" clId="{F927730C-B6D6-4E15-BC3C-2449B341A5EF}" dt="2019-08-05T19:21:43.638" v="19865" actId="2696"/>
        <pc:sldMkLst>
          <pc:docMk/>
          <pc:sldMk cId="313999386" sldId="259"/>
        </pc:sldMkLst>
      </pc:sldChg>
      <pc:sldChg chg="del">
        <pc:chgData name="Michael Zanatta" userId="fa57f52891cc4abc" providerId="LiveId" clId="{F927730C-B6D6-4E15-BC3C-2449B341A5EF}" dt="2019-08-05T19:21:48.855" v="19872" actId="2696"/>
        <pc:sldMkLst>
          <pc:docMk/>
          <pc:sldMk cId="2444615494" sldId="260"/>
        </pc:sldMkLst>
      </pc:sldChg>
      <pc:sldChg chg="del">
        <pc:chgData name="Michael Zanatta" userId="fa57f52891cc4abc" providerId="LiveId" clId="{F927730C-B6D6-4E15-BC3C-2449B341A5EF}" dt="2019-08-05T19:21:47.881" v="19870" actId="2696"/>
        <pc:sldMkLst>
          <pc:docMk/>
          <pc:sldMk cId="1790007942" sldId="261"/>
        </pc:sldMkLst>
      </pc:sldChg>
      <pc:sldChg chg="del">
        <pc:chgData name="Michael Zanatta" userId="fa57f52891cc4abc" providerId="LiveId" clId="{F927730C-B6D6-4E15-BC3C-2449B341A5EF}" dt="2019-08-05T19:21:48.393" v="19871" actId="2696"/>
        <pc:sldMkLst>
          <pc:docMk/>
          <pc:sldMk cId="3970095486" sldId="262"/>
        </pc:sldMkLst>
      </pc:sldChg>
      <pc:sldChg chg="del">
        <pc:chgData name="Michael Zanatta" userId="fa57f52891cc4abc" providerId="LiveId" clId="{F927730C-B6D6-4E15-BC3C-2449B341A5EF}" dt="2019-08-05T19:21:47.135" v="19868" actId="2696"/>
        <pc:sldMkLst>
          <pc:docMk/>
          <pc:sldMk cId="3571568711" sldId="263"/>
        </pc:sldMkLst>
      </pc:sldChg>
      <pc:sldChg chg="addSp delSp modSp ord modNotesTx">
        <pc:chgData name="Michael Zanatta" userId="fa57f52891cc4abc" providerId="LiveId" clId="{F927730C-B6D6-4E15-BC3C-2449B341A5EF}" dt="2019-08-03T04:47:30.975" v="18398" actId="20577"/>
        <pc:sldMkLst>
          <pc:docMk/>
          <pc:sldMk cId="1545818797" sldId="264"/>
        </pc:sldMkLst>
        <pc:spChg chg="mod">
          <ac:chgData name="Michael Zanatta" userId="fa57f52891cc4abc" providerId="LiveId" clId="{F927730C-B6D6-4E15-BC3C-2449B341A5EF}" dt="2019-08-01T06:08:50.538" v="736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47:30.975" v="18398" actId="20577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1T06:12:05.364" v="948" actId="1076"/>
          <ac:picMkLst>
            <pc:docMk/>
            <pc:sldMk cId="1545818797" sldId="264"/>
            <ac:picMk id="4" creationId="{E09195F0-48B8-F148-8049-1E870D405370}"/>
          </ac:picMkLst>
        </pc:picChg>
        <pc:picChg chg="del">
          <ac:chgData name="Michael Zanatta" userId="fa57f52891cc4abc" providerId="LiveId" clId="{F927730C-B6D6-4E15-BC3C-2449B341A5EF}" dt="2019-08-01T06:09:56.542" v="807" actId="478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927730C-B6D6-4E15-BC3C-2449B341A5EF}" dt="2019-08-01T06:12:08.318" v="950" actId="571"/>
          <ac:picMkLst>
            <pc:docMk/>
            <pc:sldMk cId="1545818797" sldId="264"/>
            <ac:picMk id="8" creationId="{BDF38975-791B-43A1-895A-2CD879BFEDB1}"/>
          </ac:picMkLst>
        </pc:picChg>
        <pc:picChg chg="del">
          <ac:chgData name="Michael Zanatta" userId="fa57f52891cc4abc" providerId="LiveId" clId="{F927730C-B6D6-4E15-BC3C-2449B341A5EF}" dt="2019-08-01T06:09:55.973" v="806" actId="478"/>
          <ac:picMkLst>
            <pc:docMk/>
            <pc:sldMk cId="1545818797" sldId="264"/>
            <ac:picMk id="9" creationId="{237F641E-E7EE-4E14-93A2-56FC6D6FE73D}"/>
          </ac:picMkLst>
        </pc:picChg>
        <pc:picChg chg="del">
          <ac:chgData name="Michael Zanatta" userId="fa57f52891cc4abc" providerId="LiveId" clId="{F927730C-B6D6-4E15-BC3C-2449B341A5EF}" dt="2019-08-01T06:09:55.263" v="805" actId="478"/>
          <ac:picMkLst>
            <pc:docMk/>
            <pc:sldMk cId="1545818797" sldId="264"/>
            <ac:picMk id="11" creationId="{7BC71931-36F3-45B1-8B9C-9E8DF967C74E}"/>
          </ac:picMkLst>
        </pc:picChg>
      </pc:sldChg>
      <pc:sldChg chg="del">
        <pc:chgData name="Michael Zanatta" userId="fa57f52891cc4abc" providerId="LiveId" clId="{F927730C-B6D6-4E15-BC3C-2449B341A5EF}" dt="2019-08-05T19:21:44.213" v="19866" actId="2696"/>
        <pc:sldMkLst>
          <pc:docMk/>
          <pc:sldMk cId="3231848757" sldId="266"/>
        </pc:sldMkLst>
      </pc:sldChg>
      <pc:sldChg chg="modSp modNotesTx">
        <pc:chgData name="Michael Zanatta" userId="fa57f52891cc4abc" providerId="LiveId" clId="{F927730C-B6D6-4E15-BC3C-2449B341A5EF}" dt="2019-08-03T06:15:43.015" v="19574" actId="313"/>
        <pc:sldMkLst>
          <pc:docMk/>
          <pc:sldMk cId="3552731335" sldId="324"/>
        </pc:sldMkLst>
        <pc:spChg chg="mod">
          <ac:chgData name="Michael Zanatta" userId="fa57f52891cc4abc" providerId="LiveId" clId="{F927730C-B6D6-4E15-BC3C-2449B341A5EF}" dt="2019-08-03T04:36:04.132" v="17896" actId="1076"/>
          <ac:spMkLst>
            <pc:docMk/>
            <pc:sldMk cId="3552731335" sldId="324"/>
            <ac:spMk id="6" creationId="{EEFA8E91-7245-A04A-8978-722DA0C5AB70}"/>
          </ac:spMkLst>
        </pc:spChg>
      </pc:sldChg>
      <pc:sldChg chg="addSp delSp modSp modNotesTx">
        <pc:chgData name="Michael Zanatta" userId="fa57f52891cc4abc" providerId="LiveId" clId="{F927730C-B6D6-4E15-BC3C-2449B341A5EF}" dt="2019-08-03T07:15:55.256" v="19709" actId="20577"/>
        <pc:sldMkLst>
          <pc:docMk/>
          <pc:sldMk cId="3553983724" sldId="325"/>
        </pc:sldMkLst>
        <pc:spChg chg="add del mod">
          <ac:chgData name="Michael Zanatta" userId="fa57f52891cc4abc" providerId="LiveId" clId="{F927730C-B6D6-4E15-BC3C-2449B341A5EF}" dt="2019-08-03T01:36:35.627" v="12385"/>
          <ac:spMkLst>
            <pc:docMk/>
            <pc:sldMk cId="3553983724" sldId="325"/>
            <ac:spMk id="2" creationId="{F1422743-8199-4541-9C0E-052855B0701E}"/>
          </ac:spMkLst>
        </pc:spChg>
        <pc:spChg chg="add del mod">
          <ac:chgData name="Michael Zanatta" userId="fa57f52891cc4abc" providerId="LiveId" clId="{F927730C-B6D6-4E15-BC3C-2449B341A5EF}" dt="2019-08-03T01:36:35.629" v="12387"/>
          <ac:spMkLst>
            <pc:docMk/>
            <pc:sldMk cId="3553983724" sldId="325"/>
            <ac:spMk id="6" creationId="{F70C6317-C437-4603-83BC-6F8EEA4906B0}"/>
          </ac:spMkLst>
        </pc:spChg>
        <pc:spChg chg="mod">
          <ac:chgData name="Michael Zanatta" userId="fa57f52891cc4abc" providerId="LiveId" clId="{F927730C-B6D6-4E15-BC3C-2449B341A5EF}" dt="2019-08-03T07:15:55.256" v="19709" actId="20577"/>
          <ac:spMkLst>
            <pc:docMk/>
            <pc:sldMk cId="3553983724" sldId="325"/>
            <ac:spMk id="7" creationId="{ED5ADC38-5201-974D-A30A-DE8429F18478}"/>
          </ac:spMkLst>
        </pc:spChg>
        <pc:spChg chg="add del mod">
          <ac:chgData name="Michael Zanatta" userId="fa57f52891cc4abc" providerId="LiveId" clId="{F927730C-B6D6-4E15-BC3C-2449B341A5EF}" dt="2019-08-03T01:36:49.169" v="12401"/>
          <ac:spMkLst>
            <pc:docMk/>
            <pc:sldMk cId="3553983724" sldId="325"/>
            <ac:spMk id="8" creationId="{91F801E9-8934-410E-8BF3-C8DC6960668F}"/>
          </ac:spMkLst>
        </pc:spChg>
        <pc:spChg chg="add mod">
          <ac:chgData name="Michael Zanatta" userId="fa57f52891cc4abc" providerId="LiveId" clId="{F927730C-B6D6-4E15-BC3C-2449B341A5EF}" dt="2019-08-03T06:20:33.502" v="19584" actId="2711"/>
          <ac:spMkLst>
            <pc:docMk/>
            <pc:sldMk cId="3553983724" sldId="325"/>
            <ac:spMk id="11" creationId="{B5930BC4-CC6A-4E02-A1A8-3CF329A5B5F7}"/>
          </ac:spMkLst>
        </pc:spChg>
        <pc:picChg chg="add mod">
          <ac:chgData name="Michael Zanatta" userId="fa57f52891cc4abc" providerId="LiveId" clId="{F927730C-B6D6-4E15-BC3C-2449B341A5EF}" dt="2019-08-03T06:21:23.428" v="19685" actId="1037"/>
          <ac:picMkLst>
            <pc:docMk/>
            <pc:sldMk cId="3553983724" sldId="325"/>
            <ac:picMk id="3" creationId="{4747EEAA-A61F-440E-A624-891A6CDEBB51}"/>
          </ac:picMkLst>
        </pc:picChg>
        <pc:picChg chg="add del mod">
          <ac:chgData name="Michael Zanatta" userId="fa57f52891cc4abc" providerId="LiveId" clId="{F927730C-B6D6-4E15-BC3C-2449B341A5EF}" dt="2019-08-02T12:02:29.886" v="4133" actId="478"/>
          <ac:picMkLst>
            <pc:docMk/>
            <pc:sldMk cId="3553983724" sldId="325"/>
            <ac:picMk id="3" creationId="{A5EE5FB7-6766-4131-A768-5E67FCDC0CA9}"/>
          </ac:picMkLst>
        </pc:picChg>
        <pc:picChg chg="mod">
          <ac:chgData name="Michael Zanatta" userId="fa57f52891cc4abc" providerId="LiveId" clId="{F927730C-B6D6-4E15-BC3C-2449B341A5EF}" dt="2019-08-03T06:19:54.006" v="19579" actId="1076"/>
          <ac:picMkLst>
            <pc:docMk/>
            <pc:sldMk cId="3553983724" sldId="325"/>
            <ac:picMk id="4" creationId="{E09195F0-48B8-F148-8049-1E870D405370}"/>
          </ac:picMkLst>
        </pc:picChg>
        <pc:picChg chg="add del mod">
          <ac:chgData name="Michael Zanatta" userId="fa57f52891cc4abc" providerId="LiveId" clId="{F927730C-B6D6-4E15-BC3C-2449B341A5EF}" dt="2019-08-03T01:36:35.619" v="12383"/>
          <ac:picMkLst>
            <pc:docMk/>
            <pc:sldMk cId="3553983724" sldId="325"/>
            <ac:picMk id="5" creationId="{217E29CB-8FF2-4C8C-B296-AD4D943B94F9}"/>
          </ac:picMkLst>
        </pc:picChg>
        <pc:picChg chg="add del mod">
          <ac:chgData name="Michael Zanatta" userId="fa57f52891cc4abc" providerId="LiveId" clId="{F927730C-B6D6-4E15-BC3C-2449B341A5EF}" dt="2019-08-03T01:36:49.161" v="12399"/>
          <ac:picMkLst>
            <pc:docMk/>
            <pc:sldMk cId="3553983724" sldId="325"/>
            <ac:picMk id="9" creationId="{44607A0E-0659-4003-87D4-89A840057713}"/>
          </ac:picMkLst>
        </pc:picChg>
        <pc:picChg chg="add mod">
          <ac:chgData name="Michael Zanatta" userId="fa57f52891cc4abc" providerId="LiveId" clId="{F927730C-B6D6-4E15-BC3C-2449B341A5EF}" dt="2019-08-03T06:20:41.734" v="19608" actId="1036"/>
          <ac:picMkLst>
            <pc:docMk/>
            <pc:sldMk cId="3553983724" sldId="325"/>
            <ac:picMk id="10" creationId="{5EF5A4CD-9EBB-42AA-8B32-E85280CB8C34}"/>
          </ac:picMkLst>
        </pc:picChg>
        <pc:picChg chg="add mod">
          <ac:chgData name="Michael Zanatta" userId="fa57f52891cc4abc" providerId="LiveId" clId="{F927730C-B6D6-4E15-BC3C-2449B341A5EF}" dt="2019-08-03T06:20:48.947" v="19641" actId="1035"/>
          <ac:picMkLst>
            <pc:docMk/>
            <pc:sldMk cId="3553983724" sldId="325"/>
            <ac:picMk id="13" creationId="{1A4179B0-751F-42C0-865E-4C3E3A41EC9F}"/>
          </ac:picMkLst>
        </pc:picChg>
        <pc:picChg chg="add mod">
          <ac:chgData name="Michael Zanatta" userId="fa57f52891cc4abc" providerId="LiveId" clId="{F927730C-B6D6-4E15-BC3C-2449B341A5EF}" dt="2019-08-03T06:20:56" v="19670" actId="1035"/>
          <ac:picMkLst>
            <pc:docMk/>
            <pc:sldMk cId="3553983724" sldId="325"/>
            <ac:picMk id="15" creationId="{F909DB0B-AD34-427C-A927-7F25FFB34E30}"/>
          </ac:picMkLst>
        </pc:picChg>
        <pc:picChg chg="add del mod">
          <ac:chgData name="Michael Zanatta" userId="fa57f52891cc4abc" providerId="LiveId" clId="{F927730C-B6D6-4E15-BC3C-2449B341A5EF}" dt="2019-08-03T01:39:26.839" v="12568"/>
          <ac:picMkLst>
            <pc:docMk/>
            <pc:sldMk cId="3553983724" sldId="325"/>
            <ac:picMk id="16" creationId="{06D71A02-65D7-4F1B-A057-7115CD30453E}"/>
          </ac:picMkLst>
        </pc:picChg>
      </pc:sldChg>
      <pc:sldChg chg="del">
        <pc:chgData name="Michael Zanatta" userId="fa57f52891cc4abc" providerId="LiveId" clId="{F927730C-B6D6-4E15-BC3C-2449B341A5EF}" dt="2019-08-05T19:21:47.481" v="19869" actId="2696"/>
        <pc:sldMkLst>
          <pc:docMk/>
          <pc:sldMk cId="1110897828" sldId="327"/>
        </pc:sldMkLst>
      </pc:sldChg>
      <pc:sldChg chg="del">
        <pc:chgData name="Michael Zanatta" userId="fa57f52891cc4abc" providerId="LiveId" clId="{F927730C-B6D6-4E15-BC3C-2449B341A5EF}" dt="2019-08-05T19:21:42.362" v="19863" actId="2696"/>
        <pc:sldMkLst>
          <pc:docMk/>
          <pc:sldMk cId="3477670896" sldId="328"/>
        </pc:sldMkLst>
      </pc:sldChg>
      <pc:sldChg chg="del">
        <pc:chgData name="Michael Zanatta" userId="fa57f52891cc4abc" providerId="LiveId" clId="{F927730C-B6D6-4E15-BC3C-2449B341A5EF}" dt="2019-08-05T19:21:43.069" v="19864" actId="2696"/>
        <pc:sldMkLst>
          <pc:docMk/>
          <pc:sldMk cId="3594801718" sldId="329"/>
        </pc:sldMkLst>
      </pc:sldChg>
      <pc:sldChg chg="del">
        <pc:chgData name="Michael Zanatta" userId="fa57f52891cc4abc" providerId="LiveId" clId="{F927730C-B6D6-4E15-BC3C-2449B341A5EF}" dt="2019-08-05T19:21:44.659" v="19867" actId="2696"/>
        <pc:sldMkLst>
          <pc:docMk/>
          <pc:sldMk cId="512713297" sldId="330"/>
        </pc:sldMkLst>
      </pc:sldChg>
      <pc:sldChg chg="addSp delSp modSp add mod setBg setClrOvrMap">
        <pc:chgData name="Michael Zanatta" userId="fa57f52891cc4abc" providerId="LiveId" clId="{F927730C-B6D6-4E15-BC3C-2449B341A5EF}" dt="2019-08-02T23:59:32.534" v="9996" actId="1076"/>
        <pc:sldMkLst>
          <pc:docMk/>
          <pc:sldMk cId="1483708646" sldId="331"/>
        </pc:sldMkLst>
        <pc:spChg chg="mod ord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2" creationId="{24CCE724-5D05-4D5C-81D1-0BB7291CA23F}"/>
          </ac:spMkLst>
        </pc:spChg>
        <pc:spChg chg="add del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71" creationId="{71B2258F-86CA-4D4D-8270-BC05FCDEBFB3}"/>
          </ac:spMkLst>
        </pc:spChg>
        <pc:spChg chg="add del">
          <ac:chgData name="Michael Zanatta" userId="fa57f52891cc4abc" providerId="LiveId" clId="{F927730C-B6D6-4E15-BC3C-2449B341A5EF}" dt="2019-08-01T06:39:50.125" v="2070" actId="26606"/>
          <ac:spMkLst>
            <pc:docMk/>
            <pc:sldMk cId="1483708646" sldId="331"/>
            <ac:spMk id="135" creationId="{E20EB187-900F-4AF5-813B-101456D9FD39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39" creationId="{5E0D6276-8D53-4DDA-A15A-90E0831F6D6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41" creationId="{00C150C7-96FB-4EB9-BDF9-212535A6089F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8" creationId="{0AB225BA-7412-4605-8E8D-5AED2BF56A1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9" creationId="{604BB9CD-970D-4FE5-B4E3-D651735BF4FE}"/>
          </ac:spMkLst>
        </pc:spChg>
        <pc:spChg chg="add del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1031" creationId="{87CC2527-562A-4F69-B487-4371E5B243E7}"/>
          </ac:spMkLst>
        </pc:spChg>
        <pc:spChg chg="add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1034" creationId="{71B2258F-86CA-4D4D-8270-BC05FCDEBFB3}"/>
          </ac:spMkLst>
        </pc:spChg>
        <pc:picChg chg="add del mod">
          <ac:chgData name="Michael Zanatta" userId="fa57f52891cc4abc" providerId="LiveId" clId="{F927730C-B6D6-4E15-BC3C-2449B341A5EF}" dt="2019-08-01T06:04:52.804" v="667" actId="478"/>
          <ac:picMkLst>
            <pc:docMk/>
            <pc:sldMk cId="1483708646" sldId="331"/>
            <ac:picMk id="4" creationId="{3214BC22-6E44-462C-A277-A9E8A13EDDCF}"/>
          </ac:picMkLst>
        </pc:picChg>
        <pc:picChg chg="add del mod">
          <ac:chgData name="Michael Zanatta" userId="fa57f52891cc4abc" providerId="LiveId" clId="{F927730C-B6D6-4E15-BC3C-2449B341A5EF}" dt="2019-08-01T06:04:53.205" v="668" actId="478"/>
          <ac:picMkLst>
            <pc:docMk/>
            <pc:sldMk cId="1483708646" sldId="331"/>
            <ac:picMk id="6" creationId="{5E5AE9B8-F672-4729-9A63-EA2F072BC09C}"/>
          </ac:picMkLst>
        </pc:picChg>
        <pc:picChg chg="add del mod">
          <ac:chgData name="Michael Zanatta" userId="fa57f52891cc4abc" providerId="LiveId" clId="{F927730C-B6D6-4E15-BC3C-2449B341A5EF}" dt="2019-08-01T06:21:13.549" v="1987" actId="478"/>
          <ac:picMkLst>
            <pc:docMk/>
            <pc:sldMk cId="1483708646" sldId="331"/>
            <ac:picMk id="7" creationId="{263AE90D-BB2B-42D4-A725-A49A5FEE06B7}"/>
          </ac:picMkLst>
        </pc:picChg>
        <pc:picChg chg="add mod">
          <ac:chgData name="Michael Zanatta" userId="fa57f52891cc4abc" providerId="LiveId" clId="{F927730C-B6D6-4E15-BC3C-2449B341A5EF}" dt="2019-08-02T23:59:32.534" v="9996" actId="1076"/>
          <ac:picMkLst>
            <pc:docMk/>
            <pc:sldMk cId="1483708646" sldId="331"/>
            <ac:picMk id="1026" creationId="{07DD314A-CD2A-47E5-BF18-163080F88B0A}"/>
          </ac:picMkLst>
        </pc:picChg>
        <pc:cxnChg chg="add del">
          <ac:chgData name="Michael Zanatta" userId="fa57f52891cc4abc" providerId="LiveId" clId="{F927730C-B6D6-4E15-BC3C-2449B341A5EF}" dt="2019-08-01T06:39:50.125" v="2070" actId="26606"/>
          <ac:cxnSpMkLst>
            <pc:docMk/>
            <pc:sldMk cId="1483708646" sldId="331"/>
            <ac:cxnSpMk id="137" creationId="{624D17C8-E9C2-48A4-AA36-D7048A6CCC41}"/>
          </ac:cxnSpMkLst>
        </pc:cxnChg>
        <pc:cxnChg chg="add del">
          <ac:chgData name="Michael Zanatta" userId="fa57f52891cc4abc" providerId="LiveId" clId="{F927730C-B6D6-4E15-BC3C-2449B341A5EF}" dt="2019-08-01T06:40:09.798" v="2074" actId="26606"/>
          <ac:cxnSpMkLst>
            <pc:docMk/>
            <pc:sldMk cId="1483708646" sldId="331"/>
            <ac:cxnSpMk id="1032" creationId="{BCDAEC91-5BCE-4B55-9CC0-43EF94CB734B}"/>
          </ac:cxnSpMkLst>
        </pc:cxnChg>
      </pc:sldChg>
      <pc:sldChg chg="addSp delSp modSp add mod ord setBg setClrOvrMap modNotesTx">
        <pc:chgData name="Michael Zanatta" userId="fa57f52891cc4abc" providerId="LiveId" clId="{F927730C-B6D6-4E15-BC3C-2449B341A5EF}" dt="2019-08-03T04:27:49.537" v="17873" actId="1076"/>
        <pc:sldMkLst>
          <pc:docMk/>
          <pc:sldMk cId="1574108636" sldId="333"/>
        </pc:sldMkLst>
        <pc:spChg chg="mod ord">
          <ac:chgData name="Michael Zanatta" userId="fa57f52891cc4abc" providerId="LiveId" clId="{F927730C-B6D6-4E15-BC3C-2449B341A5EF}" dt="2019-08-03T04:27:49.537" v="17873" actId="1076"/>
          <ac:spMkLst>
            <pc:docMk/>
            <pc:sldMk cId="1574108636" sldId="333"/>
            <ac:spMk id="2" creationId="{214FAA48-B89A-41AC-B1B6-9137786E2031}"/>
          </ac:spMkLst>
        </pc:spChg>
        <pc:spChg chg="add mod">
          <ac:chgData name="Michael Zanatta" userId="fa57f52891cc4abc" providerId="LiveId" clId="{F927730C-B6D6-4E15-BC3C-2449B341A5EF}" dt="2019-08-03T04:27:46.030" v="17872" actId="1076"/>
          <ac:spMkLst>
            <pc:docMk/>
            <pc:sldMk cId="1574108636" sldId="333"/>
            <ac:spMk id="6" creationId="{AA7C0AF8-EF6E-49F2-AD4E-2C80E3D63ECF}"/>
          </ac:spMkLst>
        </pc:spChg>
        <pc:spChg chg="add del">
          <ac:chgData name="Michael Zanatta" userId="fa57f52891cc4abc" providerId="LiveId" clId="{F927730C-B6D6-4E15-BC3C-2449B341A5EF}" dt="2019-08-02T11:46:51.495" v="3830" actId="26606"/>
          <ac:spMkLst>
            <pc:docMk/>
            <pc:sldMk cId="1574108636" sldId="333"/>
            <ac:spMk id="9" creationId="{87CC2527-562A-4F69-B487-4371E5B243E7}"/>
          </ac:spMkLst>
        </pc:spChg>
        <pc:spChg chg="add del">
          <ac:chgData name="Michael Zanatta" userId="fa57f52891cc4abc" providerId="LiveId" clId="{F927730C-B6D6-4E15-BC3C-2449B341A5EF}" dt="2019-08-02T11:48:00.490" v="3844" actId="26606"/>
          <ac:spMkLst>
            <pc:docMk/>
            <pc:sldMk cId="1574108636" sldId="333"/>
            <ac:spMk id="10" creationId="{823AC064-BC96-4F32-8AE1-B2FD38754823}"/>
          </ac:spMkLst>
        </pc:spChg>
        <pc:picChg chg="add mod ord">
          <ac:chgData name="Michael Zanatta" userId="fa57f52891cc4abc" providerId="LiveId" clId="{F927730C-B6D6-4E15-BC3C-2449B341A5EF}" dt="2019-08-03T04:27:44.742" v="17871" actId="1076"/>
          <ac:picMkLst>
            <pc:docMk/>
            <pc:sldMk cId="1574108636" sldId="333"/>
            <ac:picMk id="4" creationId="{C94A0CA2-036E-4F99-8D3D-50150CC48959}"/>
          </ac:picMkLst>
        </pc:picChg>
        <pc:picChg chg="add mod">
          <ac:chgData name="Michael Zanatta" userId="fa57f52891cc4abc" providerId="LiveId" clId="{F927730C-B6D6-4E15-BC3C-2449B341A5EF}" dt="2019-08-02T11:48:00.497" v="3845" actId="26606"/>
          <ac:picMkLst>
            <pc:docMk/>
            <pc:sldMk cId="1574108636" sldId="333"/>
            <ac:picMk id="5" creationId="{F2C1890C-2565-4F6F-992F-62DF080D7334}"/>
          </ac:picMkLst>
        </pc:picChg>
        <pc:cxnChg chg="add del">
          <ac:chgData name="Michael Zanatta" userId="fa57f52891cc4abc" providerId="LiveId" clId="{F927730C-B6D6-4E15-BC3C-2449B341A5EF}" dt="2019-08-02T11:46:51.495" v="3830" actId="26606"/>
          <ac:cxnSpMkLst>
            <pc:docMk/>
            <pc:sldMk cId="1574108636" sldId="333"/>
            <ac:cxnSpMk id="11" creationId="{BCDAEC91-5BCE-4B55-9CC0-43EF94CB734B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2" creationId="{7E7C77BC-7138-40B1-A15B-20F57A494629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4" creationId="{DB146403-F3D6-484B-B2ED-97F9565D0370}"/>
          </ac:cxnSpMkLst>
        </pc:cxnChg>
        <pc:cxnChg chg="add">
          <ac:chgData name="Michael Zanatta" userId="fa57f52891cc4abc" providerId="LiveId" clId="{F927730C-B6D6-4E15-BC3C-2449B341A5EF}" dt="2019-08-02T11:48:00.497" v="3845" actId="26606"/>
          <ac:cxnSpMkLst>
            <pc:docMk/>
            <pc:sldMk cId="1574108636" sldId="333"/>
            <ac:cxnSpMk id="16" creationId="{3D83F26F-C55B-4A92-9AFF-4894D14E27C5}"/>
          </ac:cxnSpMkLst>
        </pc:cxnChg>
      </pc:sldChg>
      <pc:sldChg chg="modSp add modNotesTx">
        <pc:chgData name="Michael Zanatta" userId="fa57f52891cc4abc" providerId="LiveId" clId="{F927730C-B6D6-4E15-BC3C-2449B341A5EF}" dt="2019-08-03T04:49:14.040" v="18421" actId="20577"/>
        <pc:sldMkLst>
          <pc:docMk/>
          <pc:sldMk cId="1544426772" sldId="334"/>
        </pc:sldMkLst>
        <pc:spChg chg="mod">
          <ac:chgData name="Michael Zanatta" userId="fa57f52891cc4abc" providerId="LiveId" clId="{F927730C-B6D6-4E15-BC3C-2449B341A5EF}" dt="2019-08-02T22:03:50.508" v="7620" actId="20577"/>
          <ac:spMkLst>
            <pc:docMk/>
            <pc:sldMk cId="1544426772" sldId="334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05:10:50.133" v="2145" actId="20577"/>
          <ac:spMkLst>
            <pc:docMk/>
            <pc:sldMk cId="1544426772" sldId="334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05:10:39.951" v="2119" actId="1076"/>
          <ac:picMkLst>
            <pc:docMk/>
            <pc:sldMk cId="1544426772" sldId="334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31.513" v="19571" actId="20577"/>
        <pc:sldMkLst>
          <pc:docMk/>
          <pc:sldMk cId="3317341261" sldId="335"/>
        </pc:sldMkLst>
        <pc:spChg chg="mod">
          <ac:chgData name="Michael Zanatta" userId="fa57f52891cc4abc" providerId="LiveId" clId="{F927730C-B6D6-4E15-BC3C-2449B341A5EF}" dt="2019-08-02T05:14:41.133" v="2418" actId="20577"/>
          <ac:spMkLst>
            <pc:docMk/>
            <pc:sldMk cId="3317341261" sldId="335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31.513" v="19571" actId="20577"/>
          <ac:spMkLst>
            <pc:docMk/>
            <pc:sldMk cId="3317341261" sldId="335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05:14:43.948" v="2420" actId="1076"/>
          <ac:picMkLst>
            <pc:docMk/>
            <pc:sldMk cId="3317341261" sldId="335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F927730C-B6D6-4E15-BC3C-2449B341A5EF}" dt="2019-08-02T05:35:00.155" v="3354" actId="20577"/>
        <pc:sldMkLst>
          <pc:docMk/>
          <pc:sldMk cId="3877823810" sldId="336"/>
        </pc:sldMkLst>
        <pc:spChg chg="mod">
          <ac:chgData name="Michael Zanatta" userId="fa57f52891cc4abc" providerId="LiveId" clId="{F927730C-B6D6-4E15-BC3C-2449B341A5EF}" dt="2019-08-02T05:35:00.155" v="3354" actId="20577"/>
          <ac:spMkLst>
            <pc:docMk/>
            <pc:sldMk cId="3877823810" sldId="336"/>
            <ac:spMk id="7" creationId="{ED5ADC38-5201-974D-A30A-DE8429F18478}"/>
          </ac:spMkLst>
        </pc:spChg>
      </pc:sldChg>
      <pc:sldChg chg="addSp delSp modSp add mod ord setBg">
        <pc:chgData name="Michael Zanatta" userId="fa57f52891cc4abc" providerId="LiveId" clId="{F927730C-B6D6-4E15-BC3C-2449B341A5EF}" dt="2019-08-03T04:52:04.564" v="18422"/>
        <pc:sldMkLst>
          <pc:docMk/>
          <pc:sldMk cId="4211561225" sldId="337"/>
        </pc:sldMkLst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9" creationId="{A4D1609B-102A-4C77-86A2-ACB29FB96D59}"/>
          </ac:spMkLst>
        </pc:spChg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11" creationId="{C651F706-C94E-46D4-BAAE-BAFD1AD976FE}"/>
          </ac:spMkLst>
        </pc:spChg>
        <pc:picChg chg="add del mod">
          <ac:chgData name="Michael Zanatta" userId="fa57f52891cc4abc" providerId="LiveId" clId="{F927730C-B6D6-4E15-BC3C-2449B341A5EF}" dt="2019-08-02T05:25:31.957" v="3263" actId="478"/>
          <ac:picMkLst>
            <pc:docMk/>
            <pc:sldMk cId="4211561225" sldId="337"/>
            <ac:picMk id="2" creationId="{C1AE002C-4004-46F9-9B89-1448198B51CD}"/>
          </ac:picMkLst>
        </pc:picChg>
        <pc:picChg chg="add del">
          <ac:chgData name="Michael Zanatta" userId="fa57f52891cc4abc" providerId="LiveId" clId="{F927730C-B6D6-4E15-BC3C-2449B341A5EF}" dt="2019-08-02T05:25:35.302" v="3265" actId="478"/>
          <ac:picMkLst>
            <pc:docMk/>
            <pc:sldMk cId="4211561225" sldId="337"/>
            <ac:picMk id="3" creationId="{DF927683-185E-4BA3-91FE-F1794AD2AC75}"/>
          </ac:picMkLst>
        </pc:picChg>
        <pc:picChg chg="add mod">
          <ac:chgData name="Michael Zanatta" userId="fa57f52891cc4abc" providerId="LiveId" clId="{F927730C-B6D6-4E15-BC3C-2449B341A5EF}" dt="2019-08-02T05:26:08.406" v="3269" actId="26606"/>
          <ac:picMkLst>
            <pc:docMk/>
            <pc:sldMk cId="4211561225" sldId="337"/>
            <ac:picMk id="4" creationId="{3903B677-ED77-4A5B-ACEE-11A3F95C2E3B}"/>
          </ac:picMkLst>
        </pc:picChg>
      </pc:sldChg>
      <pc:sldChg chg="modSp add modNotesTx">
        <pc:chgData name="Michael Zanatta" userId="fa57f52891cc4abc" providerId="LiveId" clId="{F927730C-B6D6-4E15-BC3C-2449B341A5EF}" dt="2019-08-02T22:03:45.198" v="7617" actId="20577"/>
        <pc:sldMkLst>
          <pc:docMk/>
          <pc:sldMk cId="2242797885" sldId="338"/>
        </pc:sldMkLst>
        <pc:spChg chg="mod">
          <ac:chgData name="Michael Zanatta" userId="fa57f52891cc4abc" providerId="LiveId" clId="{F927730C-B6D6-4E15-BC3C-2449B341A5EF}" dt="2019-08-02T22:03:45.198" v="7617" actId="20577"/>
          <ac:spMkLst>
            <pc:docMk/>
            <pc:sldMk cId="2242797885" sldId="33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3:38.287" v="7611" actId="20577"/>
          <ac:spMkLst>
            <pc:docMk/>
            <pc:sldMk cId="2242797885" sldId="338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F927730C-B6D6-4E15-BC3C-2449B341A5EF}" dt="2019-08-05T00:32:43.486" v="19862" actId="20577"/>
        <pc:sldMkLst>
          <pc:docMk/>
          <pc:sldMk cId="1721325866" sldId="340"/>
        </pc:sldMkLst>
        <pc:spChg chg="mod">
          <ac:chgData name="Michael Zanatta" userId="fa57f52891cc4abc" providerId="LiveId" clId="{F927730C-B6D6-4E15-BC3C-2449B341A5EF}" dt="2019-08-02T11:38:04.234" v="3369" actId="20577"/>
          <ac:spMkLst>
            <pc:docMk/>
            <pc:sldMk cId="1721325866" sldId="340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5T00:32:43.486" v="19862" actId="20577"/>
          <ac:spMkLst>
            <pc:docMk/>
            <pc:sldMk cId="1721325866" sldId="34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F927730C-B6D6-4E15-BC3C-2449B341A5EF}" dt="2019-08-03T01:01:32.627" v="11830" actId="1076"/>
        <pc:sldMkLst>
          <pc:docMk/>
          <pc:sldMk cId="2673256125" sldId="341"/>
        </pc:sldMkLst>
        <pc:spChg chg="mod">
          <ac:chgData name="Michael Zanatta" userId="fa57f52891cc4abc" providerId="LiveId" clId="{F927730C-B6D6-4E15-BC3C-2449B341A5EF}" dt="2019-08-03T01:01:32.627" v="11830" actId="1076"/>
          <ac:spMkLst>
            <pc:docMk/>
            <pc:sldMk cId="2673256125" sldId="341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4:54:18.921" v="18463" actId="20577"/>
        <pc:sldMkLst>
          <pc:docMk/>
          <pc:sldMk cId="347136534" sldId="342"/>
        </pc:sldMkLst>
        <pc:spChg chg="mod">
          <ac:chgData name="Michael Zanatta" userId="fa57f52891cc4abc" providerId="LiveId" clId="{F927730C-B6D6-4E15-BC3C-2449B341A5EF}" dt="2019-08-02T11:41:23.829" v="3681" actId="20577"/>
          <ac:spMkLst>
            <pc:docMk/>
            <pc:sldMk cId="347136534" sldId="34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54:10.343" v="18457" actId="20577"/>
          <ac:spMkLst>
            <pc:docMk/>
            <pc:sldMk cId="347136534" sldId="342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11:41:27.507" v="3683" actId="1076"/>
          <ac:picMkLst>
            <pc:docMk/>
            <pc:sldMk cId="347136534" sldId="342"/>
            <ac:picMk id="4" creationId="{E09195F0-48B8-F148-8049-1E870D405370}"/>
          </ac:picMkLst>
        </pc:picChg>
      </pc:sldChg>
      <pc:sldChg chg="addSp delSp modSp add setBg modNotesTx">
        <pc:chgData name="Michael Zanatta" userId="fa57f52891cc4abc" providerId="LiveId" clId="{F927730C-B6D6-4E15-BC3C-2449B341A5EF}" dt="2019-08-03T04:55:15.339" v="18574" actId="20577"/>
        <pc:sldMkLst>
          <pc:docMk/>
          <pc:sldMk cId="2475459587" sldId="343"/>
        </pc:sldMkLst>
        <pc:picChg chg="add del mod">
          <ac:chgData name="Michael Zanatta" userId="fa57f52891cc4abc" providerId="LiveId" clId="{F927730C-B6D6-4E15-BC3C-2449B341A5EF}" dt="2019-08-02T12:06:56.502" v="4306" actId="478"/>
          <ac:picMkLst>
            <pc:docMk/>
            <pc:sldMk cId="2475459587" sldId="343"/>
            <ac:picMk id="2" creationId="{12452079-99FB-42FF-B139-E361BC0180DD}"/>
          </ac:picMkLst>
        </pc:picChg>
        <pc:picChg chg="add del mod">
          <ac:chgData name="Michael Zanatta" userId="fa57f52891cc4abc" providerId="LiveId" clId="{F927730C-B6D6-4E15-BC3C-2449B341A5EF}" dt="2019-08-02T12:10:04.722" v="4494" actId="478"/>
          <ac:picMkLst>
            <pc:docMk/>
            <pc:sldMk cId="2475459587" sldId="343"/>
            <ac:picMk id="3" creationId="{C5966957-43DD-4B5A-A1C8-609AF9752085}"/>
          </ac:picMkLst>
        </pc:picChg>
        <pc:picChg chg="add mod">
          <ac:chgData name="Michael Zanatta" userId="fa57f52891cc4abc" providerId="LiveId" clId="{F927730C-B6D6-4E15-BC3C-2449B341A5EF}" dt="2019-08-02T12:10:13.548" v="4500" actId="1076"/>
          <ac:picMkLst>
            <pc:docMk/>
            <pc:sldMk cId="2475459587" sldId="343"/>
            <ac:picMk id="4" creationId="{E04C6693-6D46-4360-A85F-6A9DDF15F801}"/>
          </ac:picMkLst>
        </pc:picChg>
      </pc:sldChg>
      <pc:sldChg chg="modSp add modNotesTx">
        <pc:chgData name="Michael Zanatta" userId="fa57f52891cc4abc" providerId="LiveId" clId="{F927730C-B6D6-4E15-BC3C-2449B341A5EF}" dt="2019-08-03T05:52:21.830" v="19568" actId="20577"/>
        <pc:sldMkLst>
          <pc:docMk/>
          <pc:sldMk cId="737960988" sldId="344"/>
        </pc:sldMkLst>
        <pc:spChg chg="mod">
          <ac:chgData name="Michael Zanatta" userId="fa57f52891cc4abc" providerId="LiveId" clId="{F927730C-B6D6-4E15-BC3C-2449B341A5EF}" dt="2019-08-03T04:55:45.243" v="18576" actId="20577"/>
          <ac:spMkLst>
            <pc:docMk/>
            <pc:sldMk cId="737960988" sldId="34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21.830" v="19568" actId="20577"/>
          <ac:spMkLst>
            <pc:docMk/>
            <pc:sldMk cId="737960988" sldId="34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29:14.137" v="5547" actId="1076"/>
          <ac:picMkLst>
            <pc:docMk/>
            <pc:sldMk cId="737960988" sldId="344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F927730C-B6D6-4E15-BC3C-2449B341A5EF}" dt="2019-08-03T04:58:24.628" v="18631" actId="20577"/>
        <pc:sldMkLst>
          <pc:docMk/>
          <pc:sldMk cId="826696888" sldId="345"/>
        </pc:sldMkLst>
        <pc:spChg chg="mod">
          <ac:chgData name="Michael Zanatta" userId="fa57f52891cc4abc" providerId="LiveId" clId="{F927730C-B6D6-4E15-BC3C-2449B341A5EF}" dt="2019-08-02T21:38:28.597" v="6249" actId="20577"/>
          <ac:spMkLst>
            <pc:docMk/>
            <pc:sldMk cId="826696888" sldId="345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F927730C-B6D6-4E15-BC3C-2449B341A5EF}" dt="2019-08-03T05:52:18.244" v="19566" actId="20577"/>
        <pc:sldMkLst>
          <pc:docMk/>
          <pc:sldMk cId="3023031092" sldId="346"/>
        </pc:sldMkLst>
        <pc:spChg chg="mod">
          <ac:chgData name="Michael Zanatta" userId="fa57f52891cc4abc" providerId="LiveId" clId="{F927730C-B6D6-4E15-BC3C-2449B341A5EF}" dt="2019-08-02T21:35:18.204" v="6072" actId="20577"/>
          <ac:spMkLst>
            <pc:docMk/>
            <pc:sldMk cId="3023031092" sldId="346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18.244" v="19566" actId="20577"/>
          <ac:spMkLst>
            <pc:docMk/>
            <pc:sldMk cId="3023031092" sldId="346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33:52.316" v="5870" actId="1076"/>
          <ac:picMkLst>
            <pc:docMk/>
            <pc:sldMk cId="3023031092" sldId="346"/>
            <ac:picMk id="4" creationId="{E09195F0-48B8-F148-8049-1E870D405370}"/>
          </ac:picMkLst>
        </pc:picChg>
      </pc:sldChg>
      <pc:sldChg chg="add modNotesTx">
        <pc:chgData name="Michael Zanatta" userId="fa57f52891cc4abc" providerId="LiveId" clId="{F927730C-B6D6-4E15-BC3C-2449B341A5EF}" dt="2019-08-03T05:22:26.368" v="19516" actId="313"/>
        <pc:sldMkLst>
          <pc:docMk/>
          <pc:sldMk cId="2812606113" sldId="347"/>
        </pc:sldMkLst>
      </pc:sldChg>
      <pc:sldChg chg="modSp add modNotesTx">
        <pc:chgData name="Michael Zanatta" userId="fa57f52891cc4abc" providerId="LiveId" clId="{F927730C-B6D6-4E15-BC3C-2449B341A5EF}" dt="2019-08-03T05:02:57.402" v="18839" actId="20577"/>
        <pc:sldMkLst>
          <pc:docMk/>
          <pc:sldMk cId="1098053973" sldId="348"/>
        </pc:sldMkLst>
        <pc:spChg chg="mod">
          <ac:chgData name="Michael Zanatta" userId="fa57f52891cc4abc" providerId="LiveId" clId="{F927730C-B6D6-4E15-BC3C-2449B341A5EF}" dt="2019-08-02T22:04:04.651" v="7627" actId="20577"/>
          <ac:spMkLst>
            <pc:docMk/>
            <pc:sldMk cId="1098053973" sldId="34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05.260" v="7485" actId="20577"/>
          <ac:spMkLst>
            <pc:docMk/>
            <pc:sldMk cId="1098053973" sldId="348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4:09.336" v="7637" actId="20577"/>
        <pc:sldMkLst>
          <pc:docMk/>
          <pc:sldMk cId="1724188532" sldId="349"/>
        </pc:sldMkLst>
        <pc:spChg chg="mod">
          <ac:chgData name="Michael Zanatta" userId="fa57f52891cc4abc" providerId="LiveId" clId="{F927730C-B6D6-4E15-BC3C-2449B341A5EF}" dt="2019-08-02T22:04:09.336" v="7637" actId="20577"/>
          <ac:spMkLst>
            <pc:docMk/>
            <pc:sldMk cId="1724188532" sldId="349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44.546" v="7514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2:49.822" v="7579" actId="20577"/>
        <pc:sldMkLst>
          <pc:docMk/>
          <pc:sldMk cId="3720315749" sldId="350"/>
        </pc:sldMkLst>
        <pc:spChg chg="mod">
          <ac:chgData name="Michael Zanatta" userId="fa57f52891cc4abc" providerId="LiveId" clId="{F927730C-B6D6-4E15-BC3C-2449B341A5EF}" dt="2019-08-02T22:02:49.822" v="7579" actId="20577"/>
          <ac:spMkLst>
            <pc:docMk/>
            <pc:sldMk cId="3720315749" sldId="350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2:36.985" v="7573" actId="20577"/>
          <ac:spMkLst>
            <pc:docMk/>
            <pc:sldMk cId="3720315749" sldId="350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22:02:31.395" v="7549" actId="1076"/>
          <ac:picMkLst>
            <pc:docMk/>
            <pc:sldMk cId="3720315749" sldId="350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07.407" v="19564" actId="20577"/>
        <pc:sldMkLst>
          <pc:docMk/>
          <pc:sldMk cId="2820737551" sldId="351"/>
        </pc:sldMkLst>
        <pc:spChg chg="mod">
          <ac:chgData name="Michael Zanatta" userId="fa57f52891cc4abc" providerId="LiveId" clId="{F927730C-B6D6-4E15-BC3C-2449B341A5EF}" dt="2019-08-03T00:34:42.326" v="10449" actId="20577"/>
          <ac:spMkLst>
            <pc:docMk/>
            <pc:sldMk cId="2820737551" sldId="351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7.407" v="19564" actId="20577"/>
          <ac:spMkLst>
            <pc:docMk/>
            <pc:sldMk cId="2820737551" sldId="351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33:48.095" v="10389" actId="1076"/>
          <ac:picMkLst>
            <pc:docMk/>
            <pc:sldMk cId="2820737551" sldId="351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4T06:59:20.836" v="19849" actId="20577"/>
        <pc:sldMkLst>
          <pc:docMk/>
          <pc:sldMk cId="597813952" sldId="352"/>
        </pc:sldMkLst>
        <pc:spChg chg="mod">
          <ac:chgData name="Michael Zanatta" userId="fa57f52891cc4abc" providerId="LiveId" clId="{F927730C-B6D6-4E15-BC3C-2449B341A5EF}" dt="2019-08-02T22:55:18.416" v="7957" actId="20577"/>
          <ac:spMkLst>
            <pc:docMk/>
            <pc:sldMk cId="597813952" sldId="35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2.875" v="19563" actId="6549"/>
          <ac:spMkLst>
            <pc:docMk/>
            <pc:sldMk cId="597813952" sldId="35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8.688" v="19562" actId="20577"/>
        <pc:sldMkLst>
          <pc:docMk/>
          <pc:sldMk cId="1626983210" sldId="353"/>
        </pc:sldMkLst>
        <pc:spChg chg="mod">
          <ac:chgData name="Michael Zanatta" userId="fa57f52891cc4abc" providerId="LiveId" clId="{F927730C-B6D6-4E15-BC3C-2449B341A5EF}" dt="2019-08-02T23:07:34.886" v="8579" actId="20577"/>
          <ac:spMkLst>
            <pc:docMk/>
            <pc:sldMk cId="1626983210" sldId="353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8.688" v="19562" actId="20577"/>
          <ac:spMkLst>
            <pc:docMk/>
            <pc:sldMk cId="1626983210" sldId="353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3.512" v="19561" actId="20577"/>
        <pc:sldMkLst>
          <pc:docMk/>
          <pc:sldMk cId="2001480664" sldId="354"/>
        </pc:sldMkLst>
        <pc:spChg chg="mod">
          <ac:chgData name="Michael Zanatta" userId="fa57f52891cc4abc" providerId="LiveId" clId="{F927730C-B6D6-4E15-BC3C-2449B341A5EF}" dt="2019-08-02T23:40:22.048" v="9885" actId="20577"/>
          <ac:spMkLst>
            <pc:docMk/>
            <pc:sldMk cId="2001480664" sldId="35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3.512" v="19561" actId="20577"/>
          <ac:spMkLst>
            <pc:docMk/>
            <pc:sldMk cId="2001480664" sldId="35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26:30.571" v="10195" actId="1076"/>
          <ac:picMkLst>
            <pc:docMk/>
            <pc:sldMk cId="2001480664" sldId="354"/>
            <ac:picMk id="4" creationId="{E09195F0-48B8-F148-8049-1E870D405370}"/>
          </ac:picMkLst>
        </pc:picChg>
      </pc:sldChg>
      <pc:sldChg chg="addSp delSp modSp add modNotesTx">
        <pc:chgData name="Michael Zanatta" userId="fa57f52891cc4abc" providerId="LiveId" clId="{F927730C-B6D6-4E15-BC3C-2449B341A5EF}" dt="2019-08-03T00:12:08.936" v="10131" actId="20577"/>
        <pc:sldMkLst>
          <pc:docMk/>
          <pc:sldMk cId="2893462506" sldId="355"/>
        </pc:sldMkLst>
        <pc:spChg chg="add del mod">
          <ac:chgData name="Michael Zanatta" userId="fa57f52891cc4abc" providerId="LiveId" clId="{F927730C-B6D6-4E15-BC3C-2449B341A5EF}" dt="2019-08-03T00:00:38.151" v="10069" actId="207"/>
          <ac:spMkLst>
            <pc:docMk/>
            <pc:sldMk cId="2893462506" sldId="355"/>
            <ac:spMk id="3" creationId="{4A602278-824D-49E5-A057-19E0784E2FCA}"/>
          </ac:spMkLst>
        </pc:spChg>
        <pc:spChg chg="add mod">
          <ac:chgData name="Michael Zanatta" userId="fa57f52891cc4abc" providerId="LiveId" clId="{F927730C-B6D6-4E15-BC3C-2449B341A5EF}" dt="2019-08-03T00:12:08.936" v="10131" actId="20577"/>
          <ac:spMkLst>
            <pc:docMk/>
            <pc:sldMk cId="2893462506" sldId="355"/>
            <ac:spMk id="4" creationId="{169BCB87-59EC-4327-8DFC-D72700DDE91F}"/>
          </ac:spMkLst>
        </pc:spChg>
        <pc:picChg chg="add mod">
          <ac:chgData name="Michael Zanatta" userId="fa57f52891cc4abc" providerId="LiveId" clId="{F927730C-B6D6-4E15-BC3C-2449B341A5EF}" dt="2019-08-02T23:59:13.548" v="9994" actId="14100"/>
          <ac:picMkLst>
            <pc:docMk/>
            <pc:sldMk cId="2893462506" sldId="355"/>
            <ac:picMk id="2" creationId="{15F77F0F-BA17-4875-8D67-3763FF353440}"/>
          </ac:picMkLst>
        </pc:picChg>
      </pc:sldChg>
      <pc:sldChg chg="add modNotesTx">
        <pc:chgData name="Michael Zanatta" userId="fa57f52891cc4abc" providerId="LiveId" clId="{F927730C-B6D6-4E15-BC3C-2449B341A5EF}" dt="2019-08-03T05:10:01.044" v="19107" actId="20577"/>
        <pc:sldMkLst>
          <pc:docMk/>
          <pc:sldMk cId="3131546643" sldId="356"/>
        </pc:sldMkLst>
      </pc:sldChg>
      <pc:sldChg chg="modSp add modNotesTx">
        <pc:chgData name="Michael Zanatta" userId="fa57f52891cc4abc" providerId="LiveId" clId="{F927730C-B6D6-4E15-BC3C-2449B341A5EF}" dt="2019-08-04T04:57:33.925" v="19735" actId="20577"/>
        <pc:sldMkLst>
          <pc:docMk/>
          <pc:sldMk cId="3082713302" sldId="357"/>
        </pc:sldMkLst>
        <pc:spChg chg="mod">
          <ac:chgData name="Michael Zanatta" userId="fa57f52891cc4abc" providerId="LiveId" clId="{F927730C-B6D6-4E15-BC3C-2449B341A5EF}" dt="2019-08-03T05:12:47.078" v="19122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13:38.975" v="19132" actId="20577"/>
          <ac:spMkLst>
            <pc:docMk/>
            <pc:sldMk cId="3082713302" sldId="357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2:00:07.189" v="13633" actId="1076"/>
          <ac:picMkLst>
            <pc:docMk/>
            <pc:sldMk cId="3082713302" sldId="357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3T05:51:46.825" v="19560" actId="20577"/>
        <pc:sldMkLst>
          <pc:docMk/>
          <pc:sldMk cId="2993607158" sldId="358"/>
        </pc:sldMkLst>
        <pc:spChg chg="mod">
          <ac:chgData name="Michael Zanatta" userId="fa57f52891cc4abc" providerId="LiveId" clId="{F927730C-B6D6-4E15-BC3C-2449B341A5EF}" dt="2019-08-03T04:14:10.498" v="16626" actId="20577"/>
          <ac:spMkLst>
            <pc:docMk/>
            <pc:sldMk cId="2993607158" sldId="358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46.825" v="19560" actId="20577"/>
          <ac:spMkLst>
            <pc:docMk/>
            <pc:sldMk cId="2993607158" sldId="358"/>
            <ac:spMk id="7" creationId="{ED5ADC38-5201-974D-A30A-DE8429F18478}"/>
          </ac:spMkLst>
        </pc:spChg>
      </pc:sldChg>
      <pc:sldChg chg="addSp delSp modSp add setBg delDesignElem">
        <pc:chgData name="Michael Zanatta" userId="fa57f52891cc4abc" providerId="LiveId" clId="{F927730C-B6D6-4E15-BC3C-2449B341A5EF}" dt="2019-08-04T06:45:23.463" v="19791" actId="171"/>
        <pc:sldMkLst>
          <pc:docMk/>
          <pc:sldMk cId="710697958" sldId="359"/>
        </pc:sldMkLst>
        <pc:spChg chg="mod">
          <ac:chgData name="Michael Zanatta" userId="fa57f52891cc4abc" providerId="LiveId" clId="{F927730C-B6D6-4E15-BC3C-2449B341A5EF}" dt="2019-08-04T06:44:33.851" v="19781" actId="20577"/>
          <ac:spMkLst>
            <pc:docMk/>
            <pc:sldMk cId="710697958" sldId="359"/>
            <ac:spMk id="2" creationId="{24CCE724-5D05-4D5C-81D1-0BB7291CA23F}"/>
          </ac:spMkLst>
        </pc:spChg>
        <pc:spChg chg="add del mod">
          <ac:chgData name="Michael Zanatta" userId="fa57f52891cc4abc" providerId="LiveId" clId="{F927730C-B6D6-4E15-BC3C-2449B341A5EF}" dt="2019-08-04T06:45:16.539" v="19789" actId="478"/>
          <ac:spMkLst>
            <pc:docMk/>
            <pc:sldMk cId="710697958" sldId="359"/>
            <ac:spMk id="4" creationId="{A1883C4A-64C3-4CB1-ADCE-85EE5F60EA03}"/>
          </ac:spMkLst>
        </pc:spChg>
        <pc:spChg chg="add ord">
          <ac:chgData name="Michael Zanatta" userId="fa57f52891cc4abc" providerId="LiveId" clId="{F927730C-B6D6-4E15-BC3C-2449B341A5EF}" dt="2019-08-04T06:45:23.463" v="19791" actId="171"/>
          <ac:spMkLst>
            <pc:docMk/>
            <pc:sldMk cId="710697958" sldId="359"/>
            <ac:spMk id="7" creationId="{AB8E5209-4276-4AAC-9032-26016DC98C26}"/>
          </ac:spMkLst>
        </pc:spChg>
        <pc:spChg chg="del">
          <ac:chgData name="Michael Zanatta" userId="fa57f52891cc4abc" providerId="LiveId" clId="{F927730C-B6D6-4E15-BC3C-2449B341A5EF}" dt="2019-08-04T06:44:03.845" v="19737"/>
          <ac:spMkLst>
            <pc:docMk/>
            <pc:sldMk cId="710697958" sldId="359"/>
            <ac:spMk id="1034" creationId="{71B2258F-86CA-4D4D-8270-BC05FCDEBFB3}"/>
          </ac:spMkLst>
        </pc:spChg>
        <pc:picChg chg="add mod ord">
          <ac:chgData name="Michael Zanatta" userId="fa57f52891cc4abc" providerId="LiveId" clId="{F927730C-B6D6-4E15-BC3C-2449B341A5EF}" dt="2019-08-04T06:45:08.397" v="19787" actId="167"/>
          <ac:picMkLst>
            <pc:docMk/>
            <pc:sldMk cId="710697958" sldId="359"/>
            <ac:picMk id="3" creationId="{FB176E03-5DBA-4A11-B67C-DAAA9683F47E}"/>
          </ac:picMkLst>
        </pc:picChg>
        <pc:picChg chg="del mod">
          <ac:chgData name="Michael Zanatta" userId="fa57f52891cc4abc" providerId="LiveId" clId="{F927730C-B6D6-4E15-BC3C-2449B341A5EF}" dt="2019-08-04T06:45:02.079" v="19784" actId="478"/>
          <ac:picMkLst>
            <pc:docMk/>
            <pc:sldMk cId="710697958" sldId="359"/>
            <ac:picMk id="1026" creationId="{07DD314A-CD2A-47E5-BF18-163080F88B0A}"/>
          </ac:picMkLst>
        </pc:picChg>
      </pc:sldChg>
      <pc:sldChg chg="addSp delSp modSp add">
        <pc:chgData name="Michael Zanatta" userId="fa57f52891cc4abc" providerId="LiveId" clId="{F927730C-B6D6-4E15-BC3C-2449B341A5EF}" dt="2019-08-04T06:46:49.597" v="19825" actId="1076"/>
        <pc:sldMkLst>
          <pc:docMk/>
          <pc:sldMk cId="3769632006" sldId="360"/>
        </pc:sldMkLst>
        <pc:spChg chg="mod">
          <ac:chgData name="Michael Zanatta" userId="fa57f52891cc4abc" providerId="LiveId" clId="{F927730C-B6D6-4E15-BC3C-2449B341A5EF}" dt="2019-08-04T06:45:44.306" v="19818" actId="20577"/>
          <ac:spMkLst>
            <pc:docMk/>
            <pc:sldMk cId="3769632006" sldId="360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46:49.597" v="19825" actId="1076"/>
          <ac:spMkLst>
            <pc:docMk/>
            <pc:sldMk cId="3769632006" sldId="360"/>
            <ac:spMk id="7" creationId="{AB8E5209-4276-4AAC-9032-26016DC98C26}"/>
          </ac:spMkLst>
        </pc:spChg>
        <pc:picChg chg="del">
          <ac:chgData name="Michael Zanatta" userId="fa57f52891cc4abc" providerId="LiveId" clId="{F927730C-B6D6-4E15-BC3C-2449B341A5EF}" dt="2019-08-04T06:46:36.608" v="19820" actId="478"/>
          <ac:picMkLst>
            <pc:docMk/>
            <pc:sldMk cId="3769632006" sldId="360"/>
            <ac:picMk id="3" creationId="{FB176E03-5DBA-4A11-B67C-DAAA9683F47E}"/>
          </ac:picMkLst>
        </pc:picChg>
        <pc:picChg chg="add mod ord">
          <ac:chgData name="Michael Zanatta" userId="fa57f52891cc4abc" providerId="LiveId" clId="{F927730C-B6D6-4E15-BC3C-2449B341A5EF}" dt="2019-08-04T06:46:46.697" v="19824" actId="167"/>
          <ac:picMkLst>
            <pc:docMk/>
            <pc:sldMk cId="3769632006" sldId="360"/>
            <ac:picMk id="4" creationId="{B3303936-F3B0-4358-9AC6-E6C231F10AB3}"/>
          </ac:picMkLst>
        </pc:picChg>
      </pc:sldChg>
      <pc:sldChg chg="addSp delSp modSp add">
        <pc:chgData name="Michael Zanatta" userId="fa57f52891cc4abc" providerId="LiveId" clId="{F927730C-B6D6-4E15-BC3C-2449B341A5EF}" dt="2019-08-04T06:57:46.736" v="19846" actId="1076"/>
        <pc:sldMkLst>
          <pc:docMk/>
          <pc:sldMk cId="2977121104" sldId="361"/>
        </pc:sldMkLst>
        <pc:spChg chg="mod">
          <ac:chgData name="Michael Zanatta" userId="fa57f52891cc4abc" providerId="LiveId" clId="{F927730C-B6D6-4E15-BC3C-2449B341A5EF}" dt="2019-08-04T06:57:26.769" v="19840" actId="20577"/>
          <ac:spMkLst>
            <pc:docMk/>
            <pc:sldMk cId="2977121104" sldId="361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57:46.736" v="19846" actId="1076"/>
          <ac:spMkLst>
            <pc:docMk/>
            <pc:sldMk cId="2977121104" sldId="361"/>
            <ac:spMk id="7" creationId="{AB8E5209-4276-4AAC-9032-26016DC98C26}"/>
          </ac:spMkLst>
        </pc:spChg>
        <pc:picChg chg="add mod ord">
          <ac:chgData name="Michael Zanatta" userId="fa57f52891cc4abc" providerId="LiveId" clId="{F927730C-B6D6-4E15-BC3C-2449B341A5EF}" dt="2019-08-04T06:57:43.594" v="19845" actId="167"/>
          <ac:picMkLst>
            <pc:docMk/>
            <pc:sldMk cId="2977121104" sldId="361"/>
            <ac:picMk id="3" creationId="{3C409363-DBB0-44A4-A3F0-3BAA9EA75C35}"/>
          </ac:picMkLst>
        </pc:picChg>
        <pc:picChg chg="del">
          <ac:chgData name="Michael Zanatta" userId="fa57f52891cc4abc" providerId="LiveId" clId="{F927730C-B6D6-4E15-BC3C-2449B341A5EF}" dt="2019-08-04T06:57:30.045" v="19842" actId="478"/>
          <ac:picMkLst>
            <pc:docMk/>
            <pc:sldMk cId="2977121104" sldId="361"/>
            <ac:picMk id="4" creationId="{B3303936-F3B0-4358-9AC6-E6C231F10AB3}"/>
          </ac:picMkLst>
        </pc:picChg>
      </pc:sldChg>
    </pc:docChg>
  </pc:docChgLst>
  <pc:docChgLst>
    <pc:chgData name="Michael Zanatta" userId="fa57f52891cc4abc" providerId="LiveId" clId="{FCAF26EC-4EBC-4295-A6DE-D0A3DD9E6833}"/>
    <pc:docChg chg="undo custSel addSld delSld modSld sldOrd">
      <pc:chgData name="Michael Zanatta" userId="fa57f52891cc4abc" providerId="LiveId" clId="{FCAF26EC-4EBC-4295-A6DE-D0A3DD9E6833}" dt="2019-07-31T04:09:57.243" v="841" actId="20577"/>
      <pc:docMkLst>
        <pc:docMk/>
      </pc:docMkLst>
      <pc:sldChg chg="delSp modSp add ord">
        <pc:chgData name="Michael Zanatta" userId="fa57f52891cc4abc" providerId="LiveId" clId="{FCAF26EC-4EBC-4295-A6DE-D0A3DD9E6833}" dt="2019-07-30T05:51:10.085" v="840" actId="1076"/>
        <pc:sldMkLst>
          <pc:docMk/>
          <pc:sldMk cId="3950004283" sldId="257"/>
        </pc:sldMkLst>
        <pc:spChg chg="mod">
          <ac:chgData name="Michael Zanatta" userId="fa57f52891cc4abc" providerId="LiveId" clId="{FCAF26EC-4EBC-4295-A6DE-D0A3DD9E6833}" dt="2019-07-30T05:51:10.085" v="840" actId="1076"/>
          <ac:spMkLst>
            <pc:docMk/>
            <pc:sldMk cId="3950004283" sldId="257"/>
            <ac:spMk id="2" creationId="{401EF716-9205-9E48-ACC5-94F826DC72E7}"/>
          </ac:spMkLst>
        </pc:spChg>
        <pc:picChg chg="del">
          <ac:chgData name="Michael Zanatta" userId="fa57f52891cc4abc" providerId="LiveId" clId="{FCAF26EC-4EBC-4295-A6DE-D0A3DD9E6833}" dt="2019-07-30T05:50:54.139" v="816" actId="478"/>
          <ac:picMkLst>
            <pc:docMk/>
            <pc:sldMk cId="3950004283" sldId="257"/>
            <ac:picMk id="10" creationId="{D9D961AB-FE3A-1F4E-BD52-AD5EEDFB3C6A}"/>
          </ac:picMkLst>
        </pc:picChg>
        <pc:picChg chg="del">
          <ac:chgData name="Michael Zanatta" userId="fa57f52891cc4abc" providerId="LiveId" clId="{FCAF26EC-4EBC-4295-A6DE-D0A3DD9E6833}" dt="2019-07-30T05:50:54.637" v="817" actId="478"/>
          <ac:picMkLst>
            <pc:docMk/>
            <pc:sldMk cId="3950004283" sldId="257"/>
            <ac:picMk id="12" creationId="{0DA43544-D671-A04C-B64F-A2A2FA2BF782}"/>
          </ac:picMkLst>
        </pc:picChg>
      </pc:sldChg>
      <pc:sldChg chg="addSp delSp modSp">
        <pc:chgData name="Michael Zanatta" userId="fa57f52891cc4abc" providerId="LiveId" clId="{FCAF26EC-4EBC-4295-A6DE-D0A3DD9E6833}" dt="2019-07-29T06:10:41.480" v="811" actId="1076"/>
        <pc:sldMkLst>
          <pc:docMk/>
          <pc:sldMk cId="1545818797" sldId="264"/>
        </pc:sldMkLst>
        <pc:spChg chg="mod">
          <ac:chgData name="Michael Zanatta" userId="fa57f52891cc4abc" providerId="LiveId" clId="{FCAF26EC-4EBC-4295-A6DE-D0A3DD9E6833}" dt="2019-07-29T05:51:10.617" v="155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29T05:51:41.816" v="256" actId="20577"/>
          <ac:spMkLst>
            <pc:docMk/>
            <pc:sldMk cId="1545818797" sldId="264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44:32.289" v="115" actId="478"/>
          <ac:picMkLst>
            <pc:docMk/>
            <pc:sldMk cId="1545818797" sldId="264"/>
            <ac:picMk id="3" creationId="{9C360B22-C89A-4343-9F9C-0DC0350664B8}"/>
          </ac:picMkLst>
        </pc:picChg>
        <pc:picChg chg="mod">
          <ac:chgData name="Michael Zanatta" userId="fa57f52891cc4abc" providerId="LiveId" clId="{FCAF26EC-4EBC-4295-A6DE-D0A3DD9E6833}" dt="2019-07-29T05:52:43.652" v="263" actId="1076"/>
          <ac:picMkLst>
            <pc:docMk/>
            <pc:sldMk cId="1545818797" sldId="264"/>
            <ac:picMk id="4" creationId="{E09195F0-48B8-F148-8049-1E870D405370}"/>
          </ac:picMkLst>
        </pc:picChg>
        <pc:picChg chg="add mod">
          <ac:chgData name="Michael Zanatta" userId="fa57f52891cc4abc" providerId="LiveId" clId="{FCAF26EC-4EBC-4295-A6DE-D0A3DD9E6833}" dt="2019-07-29T05:52:25.441" v="260" actId="1076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CAF26EC-4EBC-4295-A6DE-D0A3DD9E6833}" dt="2019-07-29T05:52:49.319" v="265" actId="1076"/>
          <ac:picMkLst>
            <pc:docMk/>
            <pc:sldMk cId="1545818797" sldId="264"/>
            <ac:picMk id="9" creationId="{237F641E-E7EE-4E14-93A2-56FC6D6FE73D}"/>
          </ac:picMkLst>
        </pc:picChg>
        <pc:picChg chg="add mod">
          <ac:chgData name="Michael Zanatta" userId="fa57f52891cc4abc" providerId="LiveId" clId="{FCAF26EC-4EBC-4295-A6DE-D0A3DD9E6833}" dt="2019-07-29T06:10:41.480" v="811" actId="1076"/>
          <ac:picMkLst>
            <pc:docMk/>
            <pc:sldMk cId="1545818797" sldId="264"/>
            <ac:picMk id="11" creationId="{7BC71931-36F3-45B1-8B9C-9E8DF967C74E}"/>
          </ac:picMkLst>
        </pc:picChg>
        <pc:picChg chg="add del mod">
          <ac:chgData name="Michael Zanatta" userId="fa57f52891cc4abc" providerId="LiveId" clId="{FCAF26EC-4EBC-4295-A6DE-D0A3DD9E6833}" dt="2019-07-29T05:53:33.885" v="272" actId="478"/>
          <ac:picMkLst>
            <pc:docMk/>
            <pc:sldMk cId="1545818797" sldId="264"/>
            <ac:picMk id="13" creationId="{83C46724-30FA-4B98-97EB-15A0326FB82F}"/>
          </ac:picMkLst>
        </pc:picChg>
      </pc:sldChg>
      <pc:sldChg chg="delSp modSp add modNotesTx">
        <pc:chgData name="Michael Zanatta" userId="fa57f52891cc4abc" providerId="LiveId" clId="{FCAF26EC-4EBC-4295-A6DE-D0A3DD9E6833}" dt="2019-07-31T04:09:57.243" v="841" actId="20577"/>
        <pc:sldMkLst>
          <pc:docMk/>
          <pc:sldMk cId="3553983724" sldId="325"/>
        </pc:sldMkLst>
        <pc:spChg chg="del">
          <ac:chgData name="Michael Zanatta" userId="fa57f52891cc4abc" providerId="LiveId" clId="{FCAF26EC-4EBC-4295-A6DE-D0A3DD9E6833}" dt="2019-07-29T05:56:16.485" v="280" actId="478"/>
          <ac:spMkLst>
            <pc:docMk/>
            <pc:sldMk cId="3553983724" sldId="325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31T04:09:57.243" v="841" actId="20577"/>
          <ac:spMkLst>
            <pc:docMk/>
            <pc:sldMk cId="3553983724" sldId="325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56:14.278" v="279" actId="478"/>
          <ac:picMkLst>
            <pc:docMk/>
            <pc:sldMk cId="3553983724" sldId="325"/>
            <ac:picMk id="5" creationId="{0B0B7E4C-2C4E-4B7A-9596-1439A9CC2523}"/>
          </ac:picMkLst>
        </pc:picChg>
        <pc:picChg chg="del">
          <ac:chgData name="Michael Zanatta" userId="fa57f52891cc4abc" providerId="LiveId" clId="{FCAF26EC-4EBC-4295-A6DE-D0A3DD9E6833}" dt="2019-07-29T05:56:13.873" v="278" actId="478"/>
          <ac:picMkLst>
            <pc:docMk/>
            <pc:sldMk cId="3553983724" sldId="325"/>
            <ac:picMk id="9" creationId="{237F641E-E7EE-4E14-93A2-56FC6D6FE73D}"/>
          </ac:picMkLst>
        </pc:picChg>
        <pc:picChg chg="del">
          <ac:chgData name="Michael Zanatta" userId="fa57f52891cc4abc" providerId="LiveId" clId="{FCAF26EC-4EBC-4295-A6DE-D0A3DD9E6833}" dt="2019-07-29T05:56:13.469" v="277" actId="478"/>
          <ac:picMkLst>
            <pc:docMk/>
            <pc:sldMk cId="3553983724" sldId="325"/>
            <ac:picMk id="11" creationId="{7BC71931-36F3-45B1-8B9C-9E8DF967C74E}"/>
          </ac:picMkLst>
        </pc:picChg>
      </pc:sldChg>
    </pc:docChg>
  </pc:docChgLst>
  <pc:docChgLst>
    <pc:chgData name="Alex Laurie" userId="04ff676dacfbfbe4" providerId="LiveId" clId="{B1A1BC2C-8C45-437C-B7B7-A50CD5B120A3}"/>
  </pc:docChgLst>
  <pc:docChgLst>
    <pc:chgData name="Jordan Borean" userId="333fd354aa0f3128" providerId="Windows Live" clId="Web-{73369647-B294-4A01-9014-5A36DE8B723F}"/>
  </pc:docChgLst>
  <pc:docChgLst>
    <pc:chgData name="Mitch Gill" userId="09c2c84736c3a474" providerId="LiveId" clId="{D2F9B7CF-21C2-4071-8DB5-9EF921F7D727}"/>
    <pc:docChg chg="undo modSld">
      <pc:chgData name="Mitch Gill" userId="09c2c84736c3a474" providerId="LiveId" clId="{D2F9B7CF-21C2-4071-8DB5-9EF921F7D727}" dt="2019-06-25T07:33:44.863" v="166" actId="20577"/>
      <pc:docMkLst>
        <pc:docMk/>
      </pc:docMkLst>
      <pc:sldChg chg="addSp modSp">
        <pc:chgData name="Mitch Gill" userId="09c2c84736c3a474" providerId="LiveId" clId="{D2F9B7CF-21C2-4071-8DB5-9EF921F7D727}" dt="2019-06-25T07:33:44.863" v="166" actId="20577"/>
        <pc:sldMkLst>
          <pc:docMk/>
          <pc:sldMk cId="1545818797" sldId="264"/>
        </pc:sldMkLst>
        <pc:spChg chg="mod">
          <ac:chgData name="Mitch Gill" userId="09c2c84736c3a474" providerId="LiveId" clId="{D2F9B7CF-21C2-4071-8DB5-9EF921F7D727}" dt="2019-06-24T21:42:55.527" v="11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tch Gill" userId="09c2c84736c3a474" providerId="LiveId" clId="{D2F9B7CF-21C2-4071-8DB5-9EF921F7D727}" dt="2019-06-25T07:33:44.863" v="166" actId="20577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tch Gill" userId="09c2c84736c3a474" providerId="LiveId" clId="{D2F9B7CF-21C2-4071-8DB5-9EF921F7D727}" dt="2019-06-25T05:23:47.851" v="154" actId="1076"/>
          <ac:picMkLst>
            <pc:docMk/>
            <pc:sldMk cId="1545818797" sldId="264"/>
            <ac:picMk id="3" creationId="{9C360B22-C89A-4343-9F9C-0DC0350664B8}"/>
          </ac:picMkLst>
        </pc:picChg>
      </pc:sldChg>
    </pc:docChg>
  </pc:docChgLst>
  <pc:docChgLst>
    <pc:chgData name="Alex Laurie" userId="04ff676dacfbfbe4" providerId="Windows Live" clId="Web-{438C3603-6E7D-4516-A560-9E077474F75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26/02/2020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calaby@hudson.co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87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17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5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PowerShell cmdlet is a lightweight command that is used in the Windows PowerShell environment.</a:t>
            </a:r>
          </a:p>
          <a:p>
            <a:r>
              <a:rPr lang="en-US" dirty="0"/>
              <a:t>Windows PowerShell uses a verb-and-noun name pair to name cmdlets</a:t>
            </a:r>
          </a:p>
          <a:p>
            <a:endParaRPr lang="en-US" dirty="0"/>
          </a:p>
          <a:p>
            <a:r>
              <a:rPr lang="en-US" dirty="0"/>
              <a:t>They are not stand-alone executables. Cmdlets are instances of objects . </a:t>
            </a:r>
            <a:r>
              <a:rPr lang="en-US" dirty="0" err="1"/>
              <a:t>i.e</a:t>
            </a:r>
            <a:r>
              <a:rPr lang="en-US" dirty="0"/>
              <a:t> Ping, Net, Tracert</a:t>
            </a:r>
          </a:p>
          <a:p>
            <a:r>
              <a:rPr lang="en-US" dirty="0"/>
              <a:t>Cmdlets can be created from as few as a dozen lines of code.</a:t>
            </a:r>
          </a:p>
          <a:p>
            <a:r>
              <a:rPr lang="en-US" dirty="0"/>
              <a:t>Cmdlets do not generally do their own parsing, error presentation, or output formatting. Parsing, error presentation, and output formatting are handled by the Windows PowerShell.</a:t>
            </a:r>
          </a:p>
          <a:p>
            <a:endParaRPr lang="en-AU" dirty="0"/>
          </a:p>
          <a:p>
            <a:r>
              <a:rPr lang="en-AU" dirty="0"/>
              <a:t>Source: https://docs.microsoft.com/en-us/powershell/developer/cmdlet/cmdlet-overview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19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42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0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580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Parameters define the input of the cmdlet. (Pass Arguments to the Script)</a:t>
            </a:r>
          </a:p>
          <a:p>
            <a:pPr marL="0" indent="0">
              <a:buFontTx/>
              <a:buNone/>
            </a:pPr>
            <a:r>
              <a:rPr lang="en-AU" dirty="0"/>
              <a:t>Example:</a:t>
            </a:r>
          </a:p>
          <a:p>
            <a:pPr marL="0" indent="0">
              <a:buFontTx/>
              <a:buNone/>
            </a:pPr>
            <a:r>
              <a:rPr lang="en-AU" dirty="0"/>
              <a:t>DVD Player. The parameters are the button on the DVD player.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51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Ask the students: </a:t>
            </a:r>
          </a:p>
          <a:p>
            <a:r>
              <a:rPr lang="en-AU" dirty="0"/>
              <a:t>How would I change the value to look at the program files?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8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https://docs.microsoft.com/en-us/powershell/module/microsoft.powershell.core/get-help?view=powershell-6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https://docs.microsoft.com/en-us/powershell/module/microsoft.powershell.core/get-command?view=powershell-6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https://docs.microsoft.com/en-us/powershell/module/microsoft.powershell.utility/get-member?view=powershell-6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61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demo we are going to:</a:t>
            </a:r>
          </a:p>
          <a:p>
            <a:endParaRPr lang="en-AU" dirty="0"/>
          </a:p>
          <a:p>
            <a:pPr marL="228600" indent="-228600">
              <a:buFont typeface="+mj-lt"/>
              <a:buAutoNum type="arabicPeriod"/>
            </a:pPr>
            <a:r>
              <a:rPr lang="en-AU" dirty="0"/>
              <a:t>Lets’ set them up: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Show people on how to setup PowerShell ISE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Bypass script execution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Test changes</a:t>
            </a:r>
          </a:p>
          <a:p>
            <a:pPr marL="457200" lvl="1" indent="0">
              <a:buFont typeface="+mj-lt"/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Verb-Noun Format</a:t>
            </a:r>
          </a:p>
          <a:p>
            <a:pPr marL="685800" lvl="1" indent="-228600">
              <a:buAutoNum type="arabicPeriod"/>
            </a:pPr>
            <a:r>
              <a:rPr lang="en-AU" dirty="0"/>
              <a:t>Get-Process (Ask the class)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endParaRPr lang="en-AU" dirty="0"/>
          </a:p>
          <a:p>
            <a:pPr marL="685800" lvl="1" indent="-228600">
              <a:buAutoNum type="arabicPeriod"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Get-Command and Get-Help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</a:t>
            </a:r>
            <a:r>
              <a:rPr lang="en-AU" dirty="0" err="1"/>
              <a:t>ChildItem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Parameters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 -Full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–Name Get-</a:t>
            </a:r>
            <a:r>
              <a:rPr lang="en-AU" dirty="0" err="1"/>
              <a:t>ChildItem</a:t>
            </a:r>
            <a:r>
              <a:rPr lang="en-AU" dirty="0"/>
              <a:t> –Full</a:t>
            </a:r>
          </a:p>
          <a:p>
            <a:pPr marL="457200" lvl="1" indent="0">
              <a:buNone/>
            </a:pPr>
            <a:endParaRPr lang="en-AU" dirty="0"/>
          </a:p>
          <a:p>
            <a:pPr marL="685800" lvl="1" indent="-228600">
              <a:buAutoNum type="arabicPeriod"/>
            </a:pPr>
            <a:r>
              <a:rPr lang="en-AU" dirty="0"/>
              <a:t>Get-Process –Name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r>
              <a:rPr lang="en-AU" dirty="0"/>
              <a:t> –</a:t>
            </a:r>
            <a:r>
              <a:rPr lang="en-AU" dirty="0" err="1"/>
              <a:t>LiteralPath</a:t>
            </a:r>
            <a:r>
              <a:rPr lang="en-AU" dirty="0"/>
              <a:t> -File</a:t>
            </a:r>
          </a:p>
          <a:p>
            <a:pPr marL="228600" indent="-228600">
              <a:buAutoNum type="arabicPeriod"/>
            </a:pPr>
            <a:r>
              <a:rPr lang="en-AU" dirty="0"/>
              <a:t>Explore Alias</a:t>
            </a:r>
          </a:p>
          <a:p>
            <a:pPr marL="685800" lvl="1" indent="-228600">
              <a:buAutoNum type="arabicPeriod"/>
            </a:pPr>
            <a:r>
              <a:rPr lang="en-AU" dirty="0"/>
              <a:t>Use Get-Alias to get Get-Process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70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 at SBIT (Class of 2008)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 at Insync Technology/ PowerShell SME/ Advocate/  Speaker/ Author &amp; Meetup Organizer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PowerShell Projects. Channels 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Twitch.Tv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MSDOS 4.2 (2004), VBSCRIPT (2005), 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 Paintball and Running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Trained in CQB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Brisbane PowerShell User Group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65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88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The PowerShell Pipeline allows you to send the output (not text) from one command into the input for another command using the operator “|”.</a:t>
            </a:r>
          </a:p>
          <a:p>
            <a:pPr marL="0" indent="0">
              <a:buFontTx/>
              <a:buNone/>
            </a:pPr>
            <a:r>
              <a:rPr lang="en-AU" dirty="0"/>
              <a:t>This was implemented to reduce effort of using complex commands and make it easier to see the flow of commands.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What’s different between command prompt “|” operator? PowerShell Passes Object’s not just text.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For example: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Getting the Actual Object (Filename, Size, Length) vs Filename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https://docs.microsoft.com/en-us/powershell/scripting/learn/understanding-the-powershell-pipeline?view=powershell-6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18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 explore the PowerShell Pipeline: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Everyone can follow along with this: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Create a Directory D:\DEMO</a:t>
            </a:r>
          </a:p>
          <a:p>
            <a:pPr marL="0" indent="0">
              <a:buNone/>
            </a:pPr>
            <a:r>
              <a:rPr lang="en-US" dirty="0"/>
              <a:t>New-Item -Path "D:\DEMO" -ItemType Directory</a:t>
            </a:r>
          </a:p>
          <a:p>
            <a:pPr marL="0" indent="0">
              <a:buNone/>
            </a:pPr>
            <a:r>
              <a:rPr lang="en-US" dirty="0"/>
              <a:t># Get the Current Date and export it to Demo02.txt</a:t>
            </a:r>
          </a:p>
          <a:p>
            <a:pPr marL="0" indent="0">
              <a:buNone/>
            </a:pPr>
            <a:r>
              <a:rPr lang="en-US" dirty="0"/>
              <a:t>Get-Date | Set-Content -</a:t>
            </a:r>
            <a:r>
              <a:rPr lang="en-US" dirty="0" err="1"/>
              <a:t>LiteralPath</a:t>
            </a:r>
            <a:r>
              <a:rPr lang="en-US" dirty="0"/>
              <a:t> "D:\DEMO\Demo02.txt“</a:t>
            </a:r>
          </a:p>
          <a:p>
            <a:pPr marL="0" indent="0">
              <a:buNone/>
            </a:pPr>
            <a:r>
              <a:rPr lang="en-US" dirty="0"/>
              <a:t># Using Get-Process let’s open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Ask for Volunteer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Start-Process -</a:t>
            </a:r>
            <a:r>
              <a:rPr lang="en-US" dirty="0" err="1"/>
              <a:t>FilePath</a:t>
            </a:r>
            <a:r>
              <a:rPr lang="en-US" dirty="0"/>
              <a:t>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Get-Process -Name </a:t>
            </a:r>
            <a:r>
              <a:rPr lang="en-US" dirty="0" err="1"/>
              <a:t>mspaint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AU" dirty="0"/>
              <a:t>Get-Process -Name </a:t>
            </a:r>
            <a:r>
              <a:rPr lang="en-AU" dirty="0" err="1"/>
              <a:t>mspaint</a:t>
            </a:r>
            <a:r>
              <a:rPr lang="en-AU" dirty="0"/>
              <a:t>  | Stop-Process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</a:t>
            </a:r>
          </a:p>
          <a:p>
            <a:pPr marL="0" indent="0">
              <a:buNone/>
            </a:pPr>
            <a:r>
              <a:rPr lang="en-AU" dirty="0"/>
              <a:t># Let’s do this with active directory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Get-</a:t>
            </a:r>
            <a:r>
              <a:rPr lang="en-AU" dirty="0" err="1"/>
              <a:t>ADUser</a:t>
            </a:r>
            <a:r>
              <a:rPr lang="en-AU" dirty="0"/>
              <a:t> | Set-</a:t>
            </a:r>
            <a:r>
              <a:rPr lang="en-AU" dirty="0" err="1"/>
              <a:t>ADUser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131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PowerShell Do’s and </a:t>
            </a:r>
            <a:r>
              <a:rPr lang="en-AU" dirty="0" err="1"/>
              <a:t>Dont’s</a:t>
            </a: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When writing Scripts: Use the full Cmdlet and Parameter Names</a:t>
            </a:r>
          </a:p>
          <a:p>
            <a:pPr marL="0" indent="0">
              <a:buFontTx/>
              <a:buNone/>
            </a:pPr>
            <a:r>
              <a:rPr lang="en-AU" dirty="0"/>
              <a:t>When using High Risk Cmdlets. If the cmdlet support’s it: Use the –</a:t>
            </a:r>
            <a:r>
              <a:rPr lang="en-AU" dirty="0" err="1"/>
              <a:t>WhatIf</a:t>
            </a:r>
            <a:r>
              <a:rPr lang="en-AU" dirty="0"/>
              <a:t> Parameter. Use AD </a:t>
            </a:r>
          </a:p>
          <a:p>
            <a:pPr marL="0" indent="0">
              <a:buFontTx/>
              <a:buNone/>
            </a:pPr>
            <a:r>
              <a:rPr lang="en-AU" dirty="0"/>
              <a:t>Document your Code! Documenting your code and your intentions is key for another person to understand.</a:t>
            </a:r>
          </a:p>
          <a:p>
            <a:pPr marL="0" indent="0">
              <a:buFontTx/>
              <a:buNone/>
            </a:pPr>
            <a:r>
              <a:rPr lang="en-AU" dirty="0"/>
              <a:t>Space your Code! Readability of code is really important.</a:t>
            </a:r>
          </a:p>
          <a:p>
            <a:pPr marL="0" indent="0">
              <a:buFontTx/>
              <a:buNone/>
            </a:pPr>
            <a:r>
              <a:rPr lang="en-AU" dirty="0"/>
              <a:t>Don’t run code you don’t understand. This year I had a person come up to me at a Microsoft conference and told me that people like me will be out of a job, because all he had to do was copy and paste code from the internet. </a:t>
            </a:r>
          </a:p>
          <a:p>
            <a:pPr marL="0" indent="0">
              <a:buFontTx/>
              <a:buNone/>
            </a:pPr>
            <a:r>
              <a:rPr lang="en-AU"/>
              <a:t>Every </a:t>
            </a:r>
            <a:r>
              <a:rPr lang="en-AU" dirty="0"/>
              <a:t>environment is different and you might be introducing a fatal bug in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7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to:</a:t>
            </a:r>
          </a:p>
          <a:p>
            <a:pPr marL="0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PowerShell ISE</a:t>
            </a:r>
          </a:p>
          <a:p>
            <a:pPr marL="228600" indent="-228600">
              <a:buAutoNum type="arabicPeriod"/>
            </a:pPr>
            <a:r>
              <a:rPr lang="en-AU" dirty="0"/>
              <a:t>Setting Script Execution</a:t>
            </a:r>
          </a:p>
          <a:p>
            <a:pPr marL="228600" indent="-228600">
              <a:buAutoNum type="arabicPeriod"/>
            </a:pPr>
            <a:r>
              <a:rPr lang="en-AU" dirty="0"/>
              <a:t>Create a PowerShell File .ps1</a:t>
            </a:r>
          </a:p>
          <a:p>
            <a:pPr marL="228600" indent="-228600">
              <a:buAutoNum type="arabicPeriod"/>
            </a:pPr>
            <a:r>
              <a:rPr lang="en-AU" dirty="0"/>
              <a:t>Let’s write a script:</a:t>
            </a:r>
          </a:p>
          <a:p>
            <a:pPr marL="685800" lvl="1" indent="-228600">
              <a:buAutoNum type="arabicPeriod"/>
            </a:pPr>
            <a:r>
              <a:rPr lang="en-AU" dirty="0"/>
              <a:t>Let’s Create a New Virtual Machine</a:t>
            </a:r>
          </a:p>
          <a:p>
            <a:pPr marL="685800" lvl="1" indent="-228600">
              <a:buAutoNum type="arabicPeriod"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All Students Write their Very First PowerShell Script (Optional)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Open PowerShell as administrator</a:t>
            </a: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Unrestricted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Write-Host “Hello World!”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6. Let’s write a cool script: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0&gt; Browse to: https://github.com/ZanattaMichael/Brispug</a:t>
            </a:r>
          </a:p>
          <a:p>
            <a:pPr marL="0" indent="0">
              <a:buNone/>
            </a:pPr>
            <a:r>
              <a:rPr lang="en-AU" dirty="0"/>
              <a:t>	Get Students to browse to it:</a:t>
            </a:r>
          </a:p>
          <a:p>
            <a:pPr marL="0" indent="0">
              <a:buNone/>
            </a:pPr>
            <a:r>
              <a:rPr lang="en-AU" dirty="0"/>
              <a:t>	Browse to </a:t>
            </a:r>
          </a:p>
          <a:p>
            <a:pPr marL="0" indent="0">
              <a:buNone/>
            </a:pPr>
            <a:r>
              <a:rPr lang="en-AU" dirty="0"/>
              <a:t>1&gt; Download a </a:t>
            </a:r>
            <a:r>
              <a:rPr lang="en-AU" dirty="0" err="1"/>
              <a:t>userlist</a:t>
            </a:r>
            <a:r>
              <a:rPr lang="en-AU" dirty="0"/>
              <a:t> from the internet</a:t>
            </a:r>
          </a:p>
          <a:p>
            <a:pPr marL="0" indent="0">
              <a:buNone/>
            </a:pPr>
            <a:r>
              <a:rPr lang="en-AU" dirty="0"/>
              <a:t>2&gt; Let’s create those users in Active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095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33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Recruitment: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Pablo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ICT Consultant, Infrastructure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17, Central Plaza II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 Eagle Street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Brisbane, 4000 Australia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   07 3258 8327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0402 456 588   </a:t>
            </a:r>
          </a:p>
          <a:p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pablo.calaby@hudson.com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132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Kick off a new mentorship program:</a:t>
            </a:r>
          </a:p>
          <a:p>
            <a:endParaRPr lang="en-AU" dirty="0"/>
          </a:p>
          <a:p>
            <a:r>
              <a:rPr lang="en-AU" dirty="0"/>
              <a:t>Give your time and I will mentor you into being fluent with being PowerShell.</a:t>
            </a:r>
          </a:p>
          <a:p>
            <a:endParaRPr lang="en-AU" dirty="0"/>
          </a:p>
          <a:p>
            <a:r>
              <a:rPr lang="en-AU" dirty="0"/>
              <a:t>100% free not strings attached.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62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</a:t>
            </a:r>
            <a:r>
              <a:rPr lang="en-AU" dirty="0"/>
              <a:t> Guys, this might be the best decision of your life to choose IT.</a:t>
            </a:r>
          </a:p>
          <a:p>
            <a:endParaRPr lang="en-AU" dirty="0"/>
          </a:p>
          <a:p>
            <a:r>
              <a:rPr lang="en-AU" dirty="0"/>
              <a:t>Right now you are being handed a golden apple.</a:t>
            </a:r>
          </a:p>
          <a:p>
            <a:r>
              <a:rPr lang="en-AU" dirty="0"/>
              <a:t>Why do I say that? IT pays really well.</a:t>
            </a:r>
          </a:p>
          <a:p>
            <a:endParaRPr lang="en-AU" dirty="0"/>
          </a:p>
          <a:p>
            <a:r>
              <a:rPr lang="en-AU" dirty="0"/>
              <a:t>However it’s up to you to do something with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80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Guys this is an AMA session. Ask me anything about IT. To help you get the juices flowing: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19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04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is PowerShell?</a:t>
            </a:r>
          </a:p>
          <a:p>
            <a:endParaRPr lang="en-AU" dirty="0"/>
          </a:p>
          <a:p>
            <a:r>
              <a:rPr lang="en-AU" dirty="0"/>
              <a:t>Is it a Scripting Language?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25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PowerShell is an Automation Configuration Framework.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is built on the .NET framework and C#, which makes it language variant of C#.</a:t>
            </a:r>
          </a:p>
          <a:p>
            <a:pPr marL="0" indent="0">
              <a:buFontTx/>
              <a:buNone/>
            </a:pPr>
            <a:r>
              <a:rPr lang="en-AU" dirty="0"/>
              <a:t>However PowerShell offer’s more then just C#. It can run J#, VB.NET &amp; with other modules C++ making it extremely versicle.</a:t>
            </a:r>
          </a:p>
          <a:p>
            <a:endParaRPr lang="en-AU" dirty="0"/>
          </a:p>
          <a:p>
            <a:r>
              <a:rPr lang="en-AU" dirty="0"/>
              <a:t>I heard one person tell me that PowerShell is the Glue that holds Microsoft Product Together. While not literal, PowerShell plays a key role in Microsoft Technologies</a:t>
            </a:r>
          </a:p>
          <a:p>
            <a:endParaRPr lang="en-AU" dirty="0"/>
          </a:p>
          <a:p>
            <a:r>
              <a:rPr lang="en-AU" dirty="0"/>
              <a:t>It consists of two main components:</a:t>
            </a:r>
          </a:p>
          <a:p>
            <a:pPr marL="228600" indent="-228600">
              <a:buAutoNum type="arabicPeriod"/>
            </a:pPr>
            <a:r>
              <a:rPr lang="en-AU" dirty="0"/>
              <a:t>PowerShell Scripting Engine. Object Orientated.</a:t>
            </a:r>
          </a:p>
          <a:p>
            <a:pPr marL="228600" indent="-228600">
              <a:buAutoNum type="arabicPeriod"/>
            </a:pPr>
            <a:r>
              <a:rPr lang="en-AU" dirty="0"/>
              <a:t>Desired State Configuration. Defines how a software environment should be configured.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No Desired State Configuration in this lesson.</a:t>
            </a:r>
          </a:p>
          <a:p>
            <a:pPr marL="171450" indent="-171450">
              <a:buFontTx/>
              <a:buChar char="-"/>
            </a:pPr>
            <a:r>
              <a:rPr lang="en-AU" dirty="0"/>
              <a:t>PowerShell Scripting Engine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Offers Unit Based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Administrative</a:t>
            </a:r>
            <a:r>
              <a:rPr lang="en-AU" b="1" dirty="0"/>
              <a:t> m</a:t>
            </a:r>
            <a:r>
              <a:rPr lang="en-AU" dirty="0"/>
              <a:t>anagement of All Windows Applications (Active Directory, Exchange, </a:t>
            </a:r>
            <a:r>
              <a:rPr lang="en-AU" dirty="0" err="1"/>
              <a:t>HyperV</a:t>
            </a:r>
            <a:r>
              <a:rPr lang="en-AU" dirty="0"/>
              <a:t>, Clustering, System Centre Suite)</a:t>
            </a:r>
          </a:p>
          <a:p>
            <a:pPr marL="0" indent="0">
              <a:buFontTx/>
              <a:buNone/>
            </a:pPr>
            <a:r>
              <a:rPr lang="en-AU" dirty="0"/>
              <a:t>It can interact with Web API’s (SOAP and REST)</a:t>
            </a:r>
          </a:p>
          <a:p>
            <a:pPr marL="0" indent="0">
              <a:buFontTx/>
              <a:buNone/>
            </a:pPr>
            <a:r>
              <a:rPr lang="en-AU" dirty="0"/>
              <a:t>It can do anything!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3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67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Josh </a:t>
            </a:r>
            <a:r>
              <a:rPr lang="en-AU" dirty="0" err="1"/>
              <a:t>Duffney</a:t>
            </a:r>
            <a:r>
              <a:rPr lang="en-AU" dirty="0"/>
              <a:t> wrote an article called: “</a:t>
            </a:r>
            <a:r>
              <a:rPr lang="en-US" b="1" dirty="0"/>
              <a:t>Doubling My Salary a PowerShell Story”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He talked about the financial benefits of learning PowerShell.</a:t>
            </a:r>
            <a:endParaRPr lang="en-AU" b="0" dirty="0"/>
          </a:p>
          <a:p>
            <a:endParaRPr lang="en-AU" dirty="0"/>
          </a:p>
          <a:p>
            <a:r>
              <a:rPr lang="en-AU" dirty="0"/>
              <a:t>Sources: http://duffney.io/doubling-my-salary-a-powershell-story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55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hyperlink" Target="https://au.linkedin.com/in/michael-zanatta-61670258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hyperlink" Target="mailto:pablo.calaby@hudson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g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Write-Info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“About Me”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D314A-CD2A-47E5-BF18-163080F8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8798"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Battlefield 4 Pixel Aimbot</a:t>
            </a:r>
          </a:p>
        </p:txBody>
      </p:sp>
    </p:spTree>
    <p:extLst>
      <p:ext uri="{BB962C8B-B14F-4D97-AF65-F5344CB8AC3E}">
        <p14:creationId xmlns:p14="http://schemas.microsoft.com/office/powerpoint/2010/main" val="148370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76E03-5DBA-4A11-B67C-DAAA9683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01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8E5209-4276-4AAC-9032-26016DC98C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PowerShell Universal Dashboard</a:t>
            </a:r>
          </a:p>
        </p:txBody>
      </p:sp>
    </p:spTree>
    <p:extLst>
      <p:ext uri="{BB962C8B-B14F-4D97-AF65-F5344CB8AC3E}">
        <p14:creationId xmlns:p14="http://schemas.microsoft.com/office/powerpoint/2010/main" val="71069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“Cmdlet” Explained</a:t>
            </a:r>
          </a:p>
        </p:txBody>
      </p:sp>
    </p:spTree>
    <p:extLst>
      <p:ext uri="{BB962C8B-B14F-4D97-AF65-F5344CB8AC3E}">
        <p14:creationId xmlns:p14="http://schemas.microsoft.com/office/powerpoint/2010/main" val="154442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Verb-Noun Naming Standard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developed to make it easier to understand that intention of the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 Prefix describes the action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Noun Suffix describes the resource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55CB8-8EDD-4F44-A23B-DE7E0A3B8A78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3E533-4662-4DCC-8127-90BA07331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4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816480" y="410817"/>
            <a:ext cx="9043137" cy="65475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Rename-Computer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WindowsFeature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New-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NetIPAddress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DNSClientServerAddress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ADDSForest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DNSServerForwarder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E2065-D64F-41CE-B049-B60058B41C67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6EF5-E861-49B0-A5E9-C366F041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3B677-ED77-4A5B-ACEE-11A3F95C2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Parameters define the input of the Cmdlet. (Pass Arguments to the Script)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1AE07-84D6-4360-B70D-54683139B832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5233B-A50C-4017-A7B8-44ED0DE4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6693-6D46-4360-A85F-6A9DDF1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30" y="2152132"/>
            <a:ext cx="10051940" cy="2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Commands to know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Get-Command -&gt; Gets All Commands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Get-Help -&gt; Get’s the Help for a Command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Get-Member -&gt; Get’s the Members, Properties, Methods of Objects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62F88-4A41-4AF1-BEB9-7EE628992991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4F895-5BB9-4C65-9DC2-74DD53EA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69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278296" y="145774"/>
            <a:ext cx="10977955" cy="429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Play Paintball and Running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5A4CD-9EBB-42AA-8B32-E85280C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6" y="4551884"/>
            <a:ext cx="471949" cy="47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30BC4-CC6A-4E02-A1A8-3CF329A5B5F7}"/>
              </a:ext>
            </a:extLst>
          </p:cNvPr>
          <p:cNvSpPr txBox="1"/>
          <p:nvPr/>
        </p:nvSpPr>
        <p:spPr>
          <a:xfrm>
            <a:off x="817574" y="4585252"/>
            <a:ext cx="8547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PowerShellMichael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PowerShellLive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@PowerShellMich1</a:t>
            </a:r>
          </a:p>
          <a:p>
            <a:endParaRPr lang="en-AU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https://au.linkedin.com/in/michael-zanatta-61670258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https://www.youtube.com/channel/UCQfLvFYohCCm_gTPEUfaAbw</a:t>
            </a:r>
          </a:p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179B0-751F-42C0-865E-4C3E3A41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73" y="5120096"/>
            <a:ext cx="609601" cy="419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09DB0B-AD34-427C-A927-7F25FFB3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96" y="5689307"/>
            <a:ext cx="474540" cy="419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7EEAA-A61F-440E-A624-891A6CDEB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88" y="6175516"/>
            <a:ext cx="539278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“Pipeline” Explained</a:t>
            </a:r>
          </a:p>
        </p:txBody>
      </p:sp>
    </p:spTree>
    <p:extLst>
      <p:ext uri="{BB962C8B-B14F-4D97-AF65-F5344CB8AC3E}">
        <p14:creationId xmlns:p14="http://schemas.microsoft.com/office/powerpoint/2010/main" val="224279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like connected segments of pipe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Pipeline Operator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“|”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Effort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Passes Objects not Text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83F4B-6D2E-4AAF-9F56-7602EA19FDCD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75DA-65BA-47FB-92E8-F989A1AB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19" y="1950895"/>
            <a:ext cx="9043137" cy="2956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TemporaryFile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Set-Content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ADUser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| Disable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ADUser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ChildItem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Remove-Item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E2660-C1DB-4F45-B0AC-ECEA506F5856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75EA7-CDC5-48C3-921D-1E9DB8B2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Do’s and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Dont’s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Parameters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–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understand? Don’t run!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940346" y="2766218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4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Add Some Users!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Google: 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ZanattaMichael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“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Pablo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Calaby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Hudson Recruitment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Level 17, Central Plaza II </a:t>
            </a:r>
          </a:p>
          <a:p>
            <a:r>
              <a:rPr lang="en-AU" sz="3600" dirty="0"/>
              <a:t>66 Eagle Street </a:t>
            </a:r>
          </a:p>
          <a:p>
            <a:r>
              <a:rPr lang="en-AU" sz="3600" dirty="0"/>
              <a:t>Brisbane, 4000 Australia </a:t>
            </a:r>
          </a:p>
          <a:p>
            <a:r>
              <a:rPr lang="en-AU" sz="3600" dirty="0"/>
              <a:t>t:   07 3258 8327   </a:t>
            </a:r>
          </a:p>
          <a:p>
            <a:r>
              <a:rPr lang="en-AU" sz="3600" u="sng" dirty="0">
                <a:hlinkClick r:id="rId4"/>
              </a:rPr>
              <a:t>pablo.calaby@hudson.com</a:t>
            </a:r>
            <a:r>
              <a:rPr lang="en-AU" sz="3600" dirty="0"/>
              <a:t> </a:t>
            </a: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22C2E-D764-480D-BBBA-AF4915BAC93C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642E4-89C1-40BE-A89F-5B4FB406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Mentorship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06906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Thankyou!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3822-79D7-4156-A369-CAC744B0182C}"/>
              </a:ext>
            </a:extLst>
          </p:cNvPr>
          <p:cNvSpPr txBox="1"/>
          <p:nvPr/>
        </p:nvSpPr>
        <p:spPr>
          <a:xfrm>
            <a:off x="9935574" y="6375064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E3739-8663-4753-99D1-7E5C918F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50" y="6324449"/>
            <a:ext cx="609601" cy="4199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A84766-4C14-4DD0-B37D-1F94C6F260C5}"/>
              </a:ext>
            </a:extLst>
          </p:cNvPr>
          <p:cNvSpPr txBox="1">
            <a:spLocks/>
          </p:cNvSpPr>
          <p:nvPr/>
        </p:nvSpPr>
        <p:spPr>
          <a:xfrm>
            <a:off x="3956294" y="4088940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Google: 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ZanattaMichael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“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5" name="Picture 4" descr="A picture containing light, hydrant&#10;&#10;Description automatically generated">
            <a:extLst>
              <a:ext uri="{FF2B5EF4-FFF2-40B4-BE49-F238E27FC236}">
                <a16:creationId xmlns:a16="http://schemas.microsoft.com/office/drawing/2014/main" id="{E45E0123-612A-4FBB-85F6-BFAD3A7C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4" y="2094125"/>
            <a:ext cx="4572000" cy="3429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6017B-6AFE-4FA7-B222-F73140E7F435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641BB-7E9B-46DF-B1B1-5FE7FB98C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 Session</a:t>
            </a:r>
          </a:p>
        </p:txBody>
      </p:sp>
    </p:spTree>
    <p:extLst>
      <p:ext uri="{BB962C8B-B14F-4D97-AF65-F5344CB8AC3E}">
        <p14:creationId xmlns:p14="http://schemas.microsoft.com/office/powerpoint/2010/main" val="26071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75149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was the worst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ever in IT?”</a:t>
            </a:r>
          </a:p>
        </p:txBody>
      </p:sp>
    </p:spTree>
    <p:extLst>
      <p:ext uri="{BB962C8B-B14F-4D97-AF65-F5344CB8AC3E}">
        <p14:creationId xmlns:p14="http://schemas.microsoft.com/office/powerpoint/2010/main" val="47010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1F58-74A2-4FE2-856E-CFDE7F3C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79" y="-152399"/>
            <a:ext cx="12227379" cy="6048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257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635" y="5364313"/>
            <a:ext cx="701936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an Automation/ Configuration Framework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2990918"/>
            <a:ext cx="8268520" cy="2097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PowerShell Scripting Engine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State Configuration (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4AB1C-F719-4E7D-8482-EE3B4C9A4E1E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14C4B-344D-4307-9E14-FA03BB5C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Do?</a:t>
            </a:r>
          </a:p>
        </p:txBody>
      </p:sp>
    </p:spTree>
    <p:extLst>
      <p:ext uri="{BB962C8B-B14F-4D97-AF65-F5344CB8AC3E}">
        <p14:creationId xmlns:p14="http://schemas.microsoft.com/office/powerpoint/2010/main" val="372031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1890C-2565-4F6F-992F-62DF080D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942337"/>
            <a:ext cx="5458816" cy="2743054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4A0CA2-036E-4F99-8D3D-50150CC4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50" y="676221"/>
            <a:ext cx="5458813" cy="327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C0AF8-EF6E-49F2-AD4E-2C80E3D63EC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AA48-B89A-41AC-B1B6-9137786E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35938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Increase your Salary</a:t>
            </a:r>
          </a:p>
        </p:txBody>
      </p:sp>
    </p:spTree>
    <p:extLst>
      <p:ext uri="{BB962C8B-B14F-4D97-AF65-F5344CB8AC3E}">
        <p14:creationId xmlns:p14="http://schemas.microsoft.com/office/powerpoint/2010/main" val="157410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1518</Words>
  <Application>Microsoft Office PowerPoint</Application>
  <PresentationFormat>Widescreen</PresentationFormat>
  <Paragraphs>284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PowerShell?</vt:lpstr>
      <vt:lpstr>PowerPoint Presentation</vt:lpstr>
      <vt:lpstr>PowerPoint Presentation</vt:lpstr>
      <vt:lpstr>Increase your Salary</vt:lpstr>
      <vt:lpstr>Battlefield 4 Pixel Aimbot</vt:lpstr>
      <vt:lpstr>PowerShell Universal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5</cp:revision>
  <dcterms:created xsi:type="dcterms:W3CDTF">2019-08-02T05:25:47Z</dcterms:created>
  <dcterms:modified xsi:type="dcterms:W3CDTF">2020-02-26T08:00:17Z</dcterms:modified>
</cp:coreProperties>
</file>